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75" r:id="rId3"/>
    <p:sldId id="276" r:id="rId4"/>
    <p:sldId id="258" r:id="rId5"/>
    <p:sldId id="277" r:id="rId6"/>
    <p:sldId id="271" r:id="rId7"/>
    <p:sldId id="272" r:id="rId8"/>
    <p:sldId id="274" r:id="rId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1938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86" autoAdjust="0"/>
  </p:normalViewPr>
  <p:slideViewPr>
    <p:cSldViewPr>
      <p:cViewPr varScale="1">
        <p:scale>
          <a:sx n="62" d="100"/>
          <a:sy n="62" d="100"/>
        </p:scale>
        <p:origin x="1032"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a Norman" userId="063db0fb1ea1cf08" providerId="LiveId" clId="{43318713-0298-42BB-902B-BB4D1208CA87}"/>
    <pc:docChg chg="custSel modSld">
      <pc:chgData name="Sophia Norman" userId="063db0fb1ea1cf08" providerId="LiveId" clId="{43318713-0298-42BB-902B-BB4D1208CA87}" dt="2020-05-04T12:04:33.629" v="267" actId="6549"/>
      <pc:docMkLst>
        <pc:docMk/>
      </pc:docMkLst>
      <pc:sldChg chg="modSp mod">
        <pc:chgData name="Sophia Norman" userId="063db0fb1ea1cf08" providerId="LiveId" clId="{43318713-0298-42BB-902B-BB4D1208CA87}" dt="2020-05-04T12:04:33.629" v="267" actId="6549"/>
        <pc:sldMkLst>
          <pc:docMk/>
          <pc:sldMk cId="2133148614" sldId="274"/>
        </pc:sldMkLst>
        <pc:spChg chg="mod">
          <ac:chgData name="Sophia Norman" userId="063db0fb1ea1cf08" providerId="LiveId" clId="{43318713-0298-42BB-902B-BB4D1208CA87}" dt="2020-05-04T12:04:33.629" v="267" actId="6549"/>
          <ac:spMkLst>
            <pc:docMk/>
            <pc:sldMk cId="2133148614" sldId="274"/>
            <ac:spMk id="6" creationId="{6B304F0A-1803-4B50-A2D6-EA4516F8B141}"/>
          </ac:spMkLst>
        </pc:spChg>
      </pc:sldChg>
    </pc:docChg>
  </pc:docChgLst>
  <pc:docChgLst>
    <pc:chgData name="Sophia Norman" userId="063db0fb1ea1cf08" providerId="LiveId" clId="{76E38360-6FCA-468C-B1D5-E3CB4BEB0B71}"/>
    <pc:docChg chg="delSld modSld">
      <pc:chgData name="Sophia Norman" userId="063db0fb1ea1cf08" providerId="LiveId" clId="{76E38360-6FCA-468C-B1D5-E3CB4BEB0B71}" dt="2020-06-16T13:02:17.553" v="3" actId="47"/>
      <pc:docMkLst>
        <pc:docMk/>
      </pc:docMkLst>
      <pc:sldChg chg="del">
        <pc:chgData name="Sophia Norman" userId="063db0fb1ea1cf08" providerId="LiveId" clId="{76E38360-6FCA-468C-B1D5-E3CB4BEB0B71}" dt="2020-06-16T13:02:17.553" v="3" actId="47"/>
        <pc:sldMkLst>
          <pc:docMk/>
          <pc:sldMk cId="0" sldId="261"/>
        </pc:sldMkLst>
      </pc:sldChg>
      <pc:sldChg chg="modSp mod">
        <pc:chgData name="Sophia Norman" userId="063db0fb1ea1cf08" providerId="LiveId" clId="{76E38360-6FCA-468C-B1D5-E3CB4BEB0B71}" dt="2020-06-16T13:01:17.036" v="2" actId="6549"/>
        <pc:sldMkLst>
          <pc:docMk/>
          <pc:sldMk cId="2762010474" sldId="271"/>
        </pc:sldMkLst>
        <pc:spChg chg="mod">
          <ac:chgData name="Sophia Norman" userId="063db0fb1ea1cf08" providerId="LiveId" clId="{76E38360-6FCA-468C-B1D5-E3CB4BEB0B71}" dt="2020-06-16T13:01:17.036" v="2" actId="6549"/>
          <ac:spMkLst>
            <pc:docMk/>
            <pc:sldMk cId="2762010474" sldId="271"/>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AE3FF2-BD4F-46B4-B7CB-E3B2BF0746E1}"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en-GB"/>
        </a:p>
      </dgm:t>
    </dgm:pt>
    <dgm:pt modelId="{C3C9CA82-A53E-47D0-99B9-EAD176CB2AAF}">
      <dgm:prSet phldrT="[Text]"/>
      <dgm:spPr/>
      <dgm:t>
        <a:bodyPr/>
        <a:lstStyle/>
        <a:p>
          <a:r>
            <a:rPr lang="en-GB" dirty="0"/>
            <a:t>Sensory</a:t>
          </a:r>
        </a:p>
      </dgm:t>
    </dgm:pt>
    <dgm:pt modelId="{D3D61F1F-AF26-4A2D-ABE3-BAE20003456D}" type="parTrans" cxnId="{290C0489-B96D-4186-B269-5DC19EC48D7A}">
      <dgm:prSet/>
      <dgm:spPr/>
      <dgm:t>
        <a:bodyPr/>
        <a:lstStyle/>
        <a:p>
          <a:endParaRPr lang="en-GB"/>
        </a:p>
      </dgm:t>
    </dgm:pt>
    <dgm:pt modelId="{C9430D09-7744-47B2-AC6B-8F346B72C555}" type="sibTrans" cxnId="{290C0489-B96D-4186-B269-5DC19EC48D7A}">
      <dgm:prSet/>
      <dgm:spPr/>
      <dgm:t>
        <a:bodyPr/>
        <a:lstStyle/>
        <a:p>
          <a:endParaRPr lang="en-GB"/>
        </a:p>
      </dgm:t>
    </dgm:pt>
    <dgm:pt modelId="{549563FE-6166-4566-87D1-F3C46E454EB8}">
      <dgm:prSet phldrT="[Text]"/>
      <dgm:spPr/>
      <dgm:t>
        <a:bodyPr/>
        <a:lstStyle/>
        <a:p>
          <a:r>
            <a:rPr lang="en-GB" dirty="0"/>
            <a:t>Cognitive</a:t>
          </a:r>
        </a:p>
      </dgm:t>
    </dgm:pt>
    <dgm:pt modelId="{1849357F-81BF-473E-8441-3ECBFAC269C4}" type="parTrans" cxnId="{D2EC5665-2658-4D88-92F7-05E5AE84C081}">
      <dgm:prSet/>
      <dgm:spPr/>
      <dgm:t>
        <a:bodyPr/>
        <a:lstStyle/>
        <a:p>
          <a:endParaRPr lang="en-GB"/>
        </a:p>
      </dgm:t>
    </dgm:pt>
    <dgm:pt modelId="{CCC336C3-5C9B-4DDF-9589-04C73673D879}" type="sibTrans" cxnId="{D2EC5665-2658-4D88-92F7-05E5AE84C081}">
      <dgm:prSet/>
      <dgm:spPr/>
      <dgm:t>
        <a:bodyPr/>
        <a:lstStyle/>
        <a:p>
          <a:endParaRPr lang="en-GB"/>
        </a:p>
      </dgm:t>
    </dgm:pt>
    <dgm:pt modelId="{3CD4674B-EED0-4603-93A6-7C292AC542E5}">
      <dgm:prSet phldrT="[Text]"/>
      <dgm:spPr/>
      <dgm:t>
        <a:bodyPr/>
        <a:lstStyle/>
        <a:p>
          <a:r>
            <a:rPr lang="en-GB" dirty="0"/>
            <a:t>Behaviour</a:t>
          </a:r>
        </a:p>
      </dgm:t>
    </dgm:pt>
    <dgm:pt modelId="{F0234378-A14A-4779-A830-E4EA9D340557}" type="parTrans" cxnId="{06C0A921-E3A9-4409-B48E-ADB5AA84BBCD}">
      <dgm:prSet/>
      <dgm:spPr/>
      <dgm:t>
        <a:bodyPr/>
        <a:lstStyle/>
        <a:p>
          <a:endParaRPr lang="en-GB"/>
        </a:p>
      </dgm:t>
    </dgm:pt>
    <dgm:pt modelId="{39DF1255-96DB-4E62-9DBD-6EA3D3A05F7E}" type="sibTrans" cxnId="{06C0A921-E3A9-4409-B48E-ADB5AA84BBCD}">
      <dgm:prSet/>
      <dgm:spPr/>
      <dgm:t>
        <a:bodyPr/>
        <a:lstStyle/>
        <a:p>
          <a:endParaRPr lang="en-GB"/>
        </a:p>
      </dgm:t>
    </dgm:pt>
    <dgm:pt modelId="{995EF3CA-C595-4636-9686-6087A6D8FB97}" type="pres">
      <dgm:prSet presAssocID="{CAAE3FF2-BD4F-46B4-B7CB-E3B2BF0746E1}" presName="cycle" presStyleCnt="0">
        <dgm:presLayoutVars>
          <dgm:dir/>
          <dgm:resizeHandles val="exact"/>
        </dgm:presLayoutVars>
      </dgm:prSet>
      <dgm:spPr/>
    </dgm:pt>
    <dgm:pt modelId="{1BC80086-7305-41B9-8760-83A43EF0EDF4}" type="pres">
      <dgm:prSet presAssocID="{C3C9CA82-A53E-47D0-99B9-EAD176CB2AAF}" presName="node" presStyleLbl="node1" presStyleIdx="0" presStyleCnt="3" custRadScaleRad="99210" custRadScaleInc="0">
        <dgm:presLayoutVars>
          <dgm:bulletEnabled val="1"/>
        </dgm:presLayoutVars>
      </dgm:prSet>
      <dgm:spPr/>
    </dgm:pt>
    <dgm:pt modelId="{4800482A-82D5-4863-ABDA-E2135EAE40DC}" type="pres">
      <dgm:prSet presAssocID="{C9430D09-7744-47B2-AC6B-8F346B72C555}" presName="sibTrans" presStyleLbl="sibTrans2D1" presStyleIdx="0" presStyleCnt="3"/>
      <dgm:spPr/>
    </dgm:pt>
    <dgm:pt modelId="{B9152396-7BE4-4D27-9152-96C8DE3B8DFA}" type="pres">
      <dgm:prSet presAssocID="{C9430D09-7744-47B2-AC6B-8F346B72C555}" presName="connectorText" presStyleLbl="sibTrans2D1" presStyleIdx="0" presStyleCnt="3"/>
      <dgm:spPr/>
    </dgm:pt>
    <dgm:pt modelId="{ACF227B1-6E00-4D54-A575-9EF4E4D9D316}" type="pres">
      <dgm:prSet presAssocID="{549563FE-6166-4566-87D1-F3C46E454EB8}" presName="node" presStyleLbl="node1" presStyleIdx="1" presStyleCnt="3">
        <dgm:presLayoutVars>
          <dgm:bulletEnabled val="1"/>
        </dgm:presLayoutVars>
      </dgm:prSet>
      <dgm:spPr/>
    </dgm:pt>
    <dgm:pt modelId="{EB45E52F-F4CE-4C16-BC5D-099070D1764F}" type="pres">
      <dgm:prSet presAssocID="{CCC336C3-5C9B-4DDF-9589-04C73673D879}" presName="sibTrans" presStyleLbl="sibTrans2D1" presStyleIdx="1" presStyleCnt="3"/>
      <dgm:spPr/>
    </dgm:pt>
    <dgm:pt modelId="{883D149D-9843-47C0-B06F-8A3DA575E4D6}" type="pres">
      <dgm:prSet presAssocID="{CCC336C3-5C9B-4DDF-9589-04C73673D879}" presName="connectorText" presStyleLbl="sibTrans2D1" presStyleIdx="1" presStyleCnt="3"/>
      <dgm:spPr/>
    </dgm:pt>
    <dgm:pt modelId="{2385E6C1-E848-427B-9ADC-AE8967FA23D0}" type="pres">
      <dgm:prSet presAssocID="{3CD4674B-EED0-4603-93A6-7C292AC542E5}" presName="node" presStyleLbl="node1" presStyleIdx="2" presStyleCnt="3">
        <dgm:presLayoutVars>
          <dgm:bulletEnabled val="1"/>
        </dgm:presLayoutVars>
      </dgm:prSet>
      <dgm:spPr/>
    </dgm:pt>
    <dgm:pt modelId="{AD694E81-C596-4A7D-914C-C8D62DEC92DA}" type="pres">
      <dgm:prSet presAssocID="{39DF1255-96DB-4E62-9DBD-6EA3D3A05F7E}" presName="sibTrans" presStyleLbl="sibTrans2D1" presStyleIdx="2" presStyleCnt="3"/>
      <dgm:spPr/>
    </dgm:pt>
    <dgm:pt modelId="{D0DEE795-16D9-4CC9-8AC9-F7A4E70ED3E3}" type="pres">
      <dgm:prSet presAssocID="{39DF1255-96DB-4E62-9DBD-6EA3D3A05F7E}" presName="connectorText" presStyleLbl="sibTrans2D1" presStyleIdx="2" presStyleCnt="3"/>
      <dgm:spPr/>
    </dgm:pt>
  </dgm:ptLst>
  <dgm:cxnLst>
    <dgm:cxn modelId="{0E155C1A-CA23-4AE5-9A61-5D2F57928E6A}" type="presOf" srcId="{CCC336C3-5C9B-4DDF-9589-04C73673D879}" destId="{EB45E52F-F4CE-4C16-BC5D-099070D1764F}" srcOrd="0" destOrd="0" presId="urn:microsoft.com/office/officeart/2005/8/layout/cycle2"/>
    <dgm:cxn modelId="{5615F31A-E1EE-4802-AF37-C15E0BB727D0}" type="presOf" srcId="{C9430D09-7744-47B2-AC6B-8F346B72C555}" destId="{4800482A-82D5-4863-ABDA-E2135EAE40DC}" srcOrd="0" destOrd="0" presId="urn:microsoft.com/office/officeart/2005/8/layout/cycle2"/>
    <dgm:cxn modelId="{C6B76E1C-5E8D-48AF-93EB-41941337B4D6}" type="presOf" srcId="{C3C9CA82-A53E-47D0-99B9-EAD176CB2AAF}" destId="{1BC80086-7305-41B9-8760-83A43EF0EDF4}" srcOrd="0" destOrd="0" presId="urn:microsoft.com/office/officeart/2005/8/layout/cycle2"/>
    <dgm:cxn modelId="{B3DABE1F-4F03-4860-8A7F-21149B43FA74}" type="presOf" srcId="{3CD4674B-EED0-4603-93A6-7C292AC542E5}" destId="{2385E6C1-E848-427B-9ADC-AE8967FA23D0}" srcOrd="0" destOrd="0" presId="urn:microsoft.com/office/officeart/2005/8/layout/cycle2"/>
    <dgm:cxn modelId="{06C0A921-E3A9-4409-B48E-ADB5AA84BBCD}" srcId="{CAAE3FF2-BD4F-46B4-B7CB-E3B2BF0746E1}" destId="{3CD4674B-EED0-4603-93A6-7C292AC542E5}" srcOrd="2" destOrd="0" parTransId="{F0234378-A14A-4779-A830-E4EA9D340557}" sibTransId="{39DF1255-96DB-4E62-9DBD-6EA3D3A05F7E}"/>
    <dgm:cxn modelId="{7E57FE5D-7E1A-4198-A4B4-5D5FCEE4B779}" type="presOf" srcId="{39DF1255-96DB-4E62-9DBD-6EA3D3A05F7E}" destId="{D0DEE795-16D9-4CC9-8AC9-F7A4E70ED3E3}" srcOrd="1" destOrd="0" presId="urn:microsoft.com/office/officeart/2005/8/layout/cycle2"/>
    <dgm:cxn modelId="{D2EC5665-2658-4D88-92F7-05E5AE84C081}" srcId="{CAAE3FF2-BD4F-46B4-B7CB-E3B2BF0746E1}" destId="{549563FE-6166-4566-87D1-F3C46E454EB8}" srcOrd="1" destOrd="0" parTransId="{1849357F-81BF-473E-8441-3ECBFAC269C4}" sibTransId="{CCC336C3-5C9B-4DDF-9589-04C73673D879}"/>
    <dgm:cxn modelId="{E1AB0366-583A-4494-9EF0-D1511E12BD5A}" type="presOf" srcId="{CAAE3FF2-BD4F-46B4-B7CB-E3B2BF0746E1}" destId="{995EF3CA-C595-4636-9686-6087A6D8FB97}" srcOrd="0" destOrd="0" presId="urn:microsoft.com/office/officeart/2005/8/layout/cycle2"/>
    <dgm:cxn modelId="{4EE0E64C-B42D-47B0-887A-148C51CF29C4}" type="presOf" srcId="{CCC336C3-5C9B-4DDF-9589-04C73673D879}" destId="{883D149D-9843-47C0-B06F-8A3DA575E4D6}" srcOrd="1" destOrd="0" presId="urn:microsoft.com/office/officeart/2005/8/layout/cycle2"/>
    <dgm:cxn modelId="{290C0489-B96D-4186-B269-5DC19EC48D7A}" srcId="{CAAE3FF2-BD4F-46B4-B7CB-E3B2BF0746E1}" destId="{C3C9CA82-A53E-47D0-99B9-EAD176CB2AAF}" srcOrd="0" destOrd="0" parTransId="{D3D61F1F-AF26-4A2D-ABE3-BAE20003456D}" sibTransId="{C9430D09-7744-47B2-AC6B-8F346B72C555}"/>
    <dgm:cxn modelId="{D4CD68AE-DB20-4BE4-91D7-12E745F483D8}" type="presOf" srcId="{C9430D09-7744-47B2-AC6B-8F346B72C555}" destId="{B9152396-7BE4-4D27-9152-96C8DE3B8DFA}" srcOrd="1" destOrd="0" presId="urn:microsoft.com/office/officeart/2005/8/layout/cycle2"/>
    <dgm:cxn modelId="{3A91F1AF-E34B-4905-8D51-166CF970FF7D}" type="presOf" srcId="{39DF1255-96DB-4E62-9DBD-6EA3D3A05F7E}" destId="{AD694E81-C596-4A7D-914C-C8D62DEC92DA}" srcOrd="0" destOrd="0" presId="urn:microsoft.com/office/officeart/2005/8/layout/cycle2"/>
    <dgm:cxn modelId="{BC0A13B4-01D1-4D63-8B82-84A6194240CE}" type="presOf" srcId="{549563FE-6166-4566-87D1-F3C46E454EB8}" destId="{ACF227B1-6E00-4D54-A575-9EF4E4D9D316}" srcOrd="0" destOrd="0" presId="urn:microsoft.com/office/officeart/2005/8/layout/cycle2"/>
    <dgm:cxn modelId="{E33779CD-B26D-426E-AA8E-0435E2DF7B68}" type="presParOf" srcId="{995EF3CA-C595-4636-9686-6087A6D8FB97}" destId="{1BC80086-7305-41B9-8760-83A43EF0EDF4}" srcOrd="0" destOrd="0" presId="urn:microsoft.com/office/officeart/2005/8/layout/cycle2"/>
    <dgm:cxn modelId="{28592701-BD50-42BD-A293-4A8B0886DE37}" type="presParOf" srcId="{995EF3CA-C595-4636-9686-6087A6D8FB97}" destId="{4800482A-82D5-4863-ABDA-E2135EAE40DC}" srcOrd="1" destOrd="0" presId="urn:microsoft.com/office/officeart/2005/8/layout/cycle2"/>
    <dgm:cxn modelId="{B049C8E4-C8B5-4286-9D17-0B878CDB23DA}" type="presParOf" srcId="{4800482A-82D5-4863-ABDA-E2135EAE40DC}" destId="{B9152396-7BE4-4D27-9152-96C8DE3B8DFA}" srcOrd="0" destOrd="0" presId="urn:microsoft.com/office/officeart/2005/8/layout/cycle2"/>
    <dgm:cxn modelId="{6A6180F8-75A8-478C-9A8C-0FE48F7F215A}" type="presParOf" srcId="{995EF3CA-C595-4636-9686-6087A6D8FB97}" destId="{ACF227B1-6E00-4D54-A575-9EF4E4D9D316}" srcOrd="2" destOrd="0" presId="urn:microsoft.com/office/officeart/2005/8/layout/cycle2"/>
    <dgm:cxn modelId="{876F8C90-0E57-4D59-BF6F-D45D8BF8B29B}" type="presParOf" srcId="{995EF3CA-C595-4636-9686-6087A6D8FB97}" destId="{EB45E52F-F4CE-4C16-BC5D-099070D1764F}" srcOrd="3" destOrd="0" presId="urn:microsoft.com/office/officeart/2005/8/layout/cycle2"/>
    <dgm:cxn modelId="{15392050-9055-4B4F-83FB-FBA8B892F1A8}" type="presParOf" srcId="{EB45E52F-F4CE-4C16-BC5D-099070D1764F}" destId="{883D149D-9843-47C0-B06F-8A3DA575E4D6}" srcOrd="0" destOrd="0" presId="urn:microsoft.com/office/officeart/2005/8/layout/cycle2"/>
    <dgm:cxn modelId="{7728A406-CCB8-4FEC-83E9-40E122568149}" type="presParOf" srcId="{995EF3CA-C595-4636-9686-6087A6D8FB97}" destId="{2385E6C1-E848-427B-9ADC-AE8967FA23D0}" srcOrd="4" destOrd="0" presId="urn:microsoft.com/office/officeart/2005/8/layout/cycle2"/>
    <dgm:cxn modelId="{F3EB322E-C9A4-4ACF-B8AD-EA3FBFEE0E6A}" type="presParOf" srcId="{995EF3CA-C595-4636-9686-6087A6D8FB97}" destId="{AD694E81-C596-4A7D-914C-C8D62DEC92DA}" srcOrd="5" destOrd="0" presId="urn:microsoft.com/office/officeart/2005/8/layout/cycle2"/>
    <dgm:cxn modelId="{B82B6F6C-D39E-47D2-B11C-B7B26A9E49B7}" type="presParOf" srcId="{AD694E81-C596-4A7D-914C-C8D62DEC92DA}" destId="{D0DEE795-16D9-4CC9-8AC9-F7A4E70ED3E3}"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C9B6A4-A4A4-4FB8-86D8-08015A8CAA5C}" type="doc">
      <dgm:prSet loTypeId="urn:microsoft.com/office/officeart/2005/8/layout/cycle2" loCatId="cycle" qsTypeId="urn:microsoft.com/office/officeart/2005/8/quickstyle/simple2" qsCatId="simple" csTypeId="urn:microsoft.com/office/officeart/2005/8/colors/colorful1" csCatId="colorful" phldr="1"/>
      <dgm:spPr/>
      <dgm:t>
        <a:bodyPr/>
        <a:lstStyle/>
        <a:p>
          <a:endParaRPr lang="en-GB"/>
        </a:p>
      </dgm:t>
    </dgm:pt>
    <dgm:pt modelId="{10030243-32CF-4AC7-B126-20B07BE9B06A}">
      <dgm:prSet phldrT="[Text]"/>
      <dgm:spPr/>
      <dgm:t>
        <a:bodyPr/>
        <a:lstStyle/>
        <a:p>
          <a:r>
            <a:rPr lang="en-GB" dirty="0"/>
            <a:t>Painful Joints</a:t>
          </a:r>
        </a:p>
      </dgm:t>
    </dgm:pt>
    <dgm:pt modelId="{2653AC03-C0D1-4403-B933-F1EB94CE4EFE}" type="parTrans" cxnId="{655A1A41-0E5F-4CDD-87F9-EED383C30D70}">
      <dgm:prSet/>
      <dgm:spPr/>
      <dgm:t>
        <a:bodyPr/>
        <a:lstStyle/>
        <a:p>
          <a:endParaRPr lang="en-GB"/>
        </a:p>
      </dgm:t>
    </dgm:pt>
    <dgm:pt modelId="{EAE3BDDB-B546-4C6F-93D2-6D7DB625B1E4}" type="sibTrans" cxnId="{655A1A41-0E5F-4CDD-87F9-EED383C30D70}">
      <dgm:prSet/>
      <dgm:spPr/>
      <dgm:t>
        <a:bodyPr/>
        <a:lstStyle/>
        <a:p>
          <a:endParaRPr lang="en-GB"/>
        </a:p>
      </dgm:t>
    </dgm:pt>
    <dgm:pt modelId="{8A13E6CA-2251-43BB-B98B-24ABFCB7CD65}">
      <dgm:prSet phldrT="[Text]"/>
      <dgm:spPr/>
      <dgm:t>
        <a:bodyPr/>
        <a:lstStyle/>
        <a:p>
          <a:r>
            <a:rPr lang="en-GB" dirty="0"/>
            <a:t>Less Active</a:t>
          </a:r>
        </a:p>
      </dgm:t>
    </dgm:pt>
    <dgm:pt modelId="{7F2E79B3-2072-4195-9CB5-7D9549E74606}" type="parTrans" cxnId="{E6694CFC-59D7-4118-BEF1-CF3D7C1B36D0}">
      <dgm:prSet/>
      <dgm:spPr/>
      <dgm:t>
        <a:bodyPr/>
        <a:lstStyle/>
        <a:p>
          <a:endParaRPr lang="en-GB"/>
        </a:p>
      </dgm:t>
    </dgm:pt>
    <dgm:pt modelId="{C41DACA0-7D37-44A5-8270-D05C40CF50DF}" type="sibTrans" cxnId="{E6694CFC-59D7-4118-BEF1-CF3D7C1B36D0}">
      <dgm:prSet/>
      <dgm:spPr/>
      <dgm:t>
        <a:bodyPr/>
        <a:lstStyle/>
        <a:p>
          <a:endParaRPr lang="en-GB"/>
        </a:p>
      </dgm:t>
    </dgm:pt>
    <dgm:pt modelId="{25FB3815-FD43-4887-9F14-41348E178958}">
      <dgm:prSet phldrT="[Text]"/>
      <dgm:spPr/>
      <dgm:t>
        <a:bodyPr/>
        <a:lstStyle/>
        <a:p>
          <a:r>
            <a:rPr lang="en-GB" dirty="0"/>
            <a:t>Weaker Muscles</a:t>
          </a:r>
        </a:p>
      </dgm:t>
    </dgm:pt>
    <dgm:pt modelId="{593E72A7-C982-4186-90D1-678F09079A32}" type="parTrans" cxnId="{E3239D3C-AB67-42C2-BE85-444392F5D901}">
      <dgm:prSet/>
      <dgm:spPr/>
      <dgm:t>
        <a:bodyPr/>
        <a:lstStyle/>
        <a:p>
          <a:endParaRPr lang="en-GB"/>
        </a:p>
      </dgm:t>
    </dgm:pt>
    <dgm:pt modelId="{4E946AA2-67B9-42DE-94A4-8AD70115A17F}" type="sibTrans" cxnId="{E3239D3C-AB67-42C2-BE85-444392F5D901}">
      <dgm:prSet/>
      <dgm:spPr/>
      <dgm:t>
        <a:bodyPr/>
        <a:lstStyle/>
        <a:p>
          <a:endParaRPr lang="en-GB"/>
        </a:p>
      </dgm:t>
    </dgm:pt>
    <dgm:pt modelId="{292FB7A8-6933-47FD-AD00-E6608F1FA2D0}">
      <dgm:prSet phldrT="[Text]"/>
      <dgm:spPr/>
      <dgm:t>
        <a:bodyPr/>
        <a:lstStyle/>
        <a:p>
          <a:r>
            <a:rPr lang="en-GB" dirty="0"/>
            <a:t>Joints feel unstable</a:t>
          </a:r>
        </a:p>
      </dgm:t>
    </dgm:pt>
    <dgm:pt modelId="{31FDFFF3-23DD-4BB4-9A24-CF991DE1542B}" type="parTrans" cxnId="{2D22106D-6C7D-4484-9079-5134146FC6B7}">
      <dgm:prSet/>
      <dgm:spPr/>
      <dgm:t>
        <a:bodyPr/>
        <a:lstStyle/>
        <a:p>
          <a:endParaRPr lang="en-GB"/>
        </a:p>
      </dgm:t>
    </dgm:pt>
    <dgm:pt modelId="{164A0072-7334-4E8C-95E3-B1EA518F930F}" type="sibTrans" cxnId="{2D22106D-6C7D-4484-9079-5134146FC6B7}">
      <dgm:prSet/>
      <dgm:spPr/>
      <dgm:t>
        <a:bodyPr/>
        <a:lstStyle/>
        <a:p>
          <a:endParaRPr lang="en-GB"/>
        </a:p>
      </dgm:t>
    </dgm:pt>
    <dgm:pt modelId="{DF06320B-C889-48E9-8F3B-1E72269F5D4E}">
      <dgm:prSet phldrT="[Text]"/>
      <dgm:spPr/>
      <dgm:t>
        <a:bodyPr/>
        <a:lstStyle/>
        <a:p>
          <a:r>
            <a:rPr lang="en-GB" dirty="0"/>
            <a:t>More pain when moving Joints</a:t>
          </a:r>
        </a:p>
      </dgm:t>
    </dgm:pt>
    <dgm:pt modelId="{69CE5D9C-CF37-4FD8-94C0-0EC9F65F8A49}" type="parTrans" cxnId="{0563152A-E6E5-4726-8D84-8861D8FD2223}">
      <dgm:prSet/>
      <dgm:spPr/>
      <dgm:t>
        <a:bodyPr/>
        <a:lstStyle/>
        <a:p>
          <a:endParaRPr lang="en-GB"/>
        </a:p>
      </dgm:t>
    </dgm:pt>
    <dgm:pt modelId="{B51B514F-C81D-4121-9E4F-7BC4C4A6B5A7}" type="sibTrans" cxnId="{0563152A-E6E5-4726-8D84-8861D8FD2223}">
      <dgm:prSet/>
      <dgm:spPr/>
      <dgm:t>
        <a:bodyPr/>
        <a:lstStyle/>
        <a:p>
          <a:endParaRPr lang="en-GB"/>
        </a:p>
      </dgm:t>
    </dgm:pt>
    <dgm:pt modelId="{CC9EFFD3-D861-49C2-8B32-AD87F3A76B46}" type="pres">
      <dgm:prSet presAssocID="{C5C9B6A4-A4A4-4FB8-86D8-08015A8CAA5C}" presName="cycle" presStyleCnt="0">
        <dgm:presLayoutVars>
          <dgm:dir/>
          <dgm:resizeHandles val="exact"/>
        </dgm:presLayoutVars>
      </dgm:prSet>
      <dgm:spPr/>
    </dgm:pt>
    <dgm:pt modelId="{F775B48E-DB5C-40BE-A9FE-B8880238AB32}" type="pres">
      <dgm:prSet presAssocID="{10030243-32CF-4AC7-B126-20B07BE9B06A}" presName="node" presStyleLbl="node1" presStyleIdx="0" presStyleCnt="5">
        <dgm:presLayoutVars>
          <dgm:bulletEnabled val="1"/>
        </dgm:presLayoutVars>
      </dgm:prSet>
      <dgm:spPr/>
    </dgm:pt>
    <dgm:pt modelId="{F19BB98A-47AC-42C3-A3E2-FA95F884B3AE}" type="pres">
      <dgm:prSet presAssocID="{EAE3BDDB-B546-4C6F-93D2-6D7DB625B1E4}" presName="sibTrans" presStyleLbl="sibTrans2D1" presStyleIdx="0" presStyleCnt="5"/>
      <dgm:spPr/>
    </dgm:pt>
    <dgm:pt modelId="{299A5797-9015-4AF9-9418-ADAEAF0B031B}" type="pres">
      <dgm:prSet presAssocID="{EAE3BDDB-B546-4C6F-93D2-6D7DB625B1E4}" presName="connectorText" presStyleLbl="sibTrans2D1" presStyleIdx="0" presStyleCnt="5"/>
      <dgm:spPr/>
    </dgm:pt>
    <dgm:pt modelId="{016F7A81-50AE-4138-B570-6B91468F1421}" type="pres">
      <dgm:prSet presAssocID="{8A13E6CA-2251-43BB-B98B-24ABFCB7CD65}" presName="node" presStyleLbl="node1" presStyleIdx="1" presStyleCnt="5">
        <dgm:presLayoutVars>
          <dgm:bulletEnabled val="1"/>
        </dgm:presLayoutVars>
      </dgm:prSet>
      <dgm:spPr/>
    </dgm:pt>
    <dgm:pt modelId="{98380673-89E0-4D7B-8DD7-AA22675EA484}" type="pres">
      <dgm:prSet presAssocID="{C41DACA0-7D37-44A5-8270-D05C40CF50DF}" presName="sibTrans" presStyleLbl="sibTrans2D1" presStyleIdx="1" presStyleCnt="5"/>
      <dgm:spPr/>
    </dgm:pt>
    <dgm:pt modelId="{2EE4661E-B1CC-4819-953D-A102EE4BA496}" type="pres">
      <dgm:prSet presAssocID="{C41DACA0-7D37-44A5-8270-D05C40CF50DF}" presName="connectorText" presStyleLbl="sibTrans2D1" presStyleIdx="1" presStyleCnt="5"/>
      <dgm:spPr/>
    </dgm:pt>
    <dgm:pt modelId="{0D842522-455F-4AEE-BAC2-8C26D8988B8E}" type="pres">
      <dgm:prSet presAssocID="{25FB3815-FD43-4887-9F14-41348E178958}" presName="node" presStyleLbl="node1" presStyleIdx="2" presStyleCnt="5">
        <dgm:presLayoutVars>
          <dgm:bulletEnabled val="1"/>
        </dgm:presLayoutVars>
      </dgm:prSet>
      <dgm:spPr/>
    </dgm:pt>
    <dgm:pt modelId="{300F6110-498F-4BF1-B1C5-47BC2375D548}" type="pres">
      <dgm:prSet presAssocID="{4E946AA2-67B9-42DE-94A4-8AD70115A17F}" presName="sibTrans" presStyleLbl="sibTrans2D1" presStyleIdx="2" presStyleCnt="5"/>
      <dgm:spPr/>
    </dgm:pt>
    <dgm:pt modelId="{784000BA-7BB6-4861-A005-3E69D9281A41}" type="pres">
      <dgm:prSet presAssocID="{4E946AA2-67B9-42DE-94A4-8AD70115A17F}" presName="connectorText" presStyleLbl="sibTrans2D1" presStyleIdx="2" presStyleCnt="5"/>
      <dgm:spPr/>
    </dgm:pt>
    <dgm:pt modelId="{A1035123-59A0-4F79-8926-E52CCA48B7F1}" type="pres">
      <dgm:prSet presAssocID="{292FB7A8-6933-47FD-AD00-E6608F1FA2D0}" presName="node" presStyleLbl="node1" presStyleIdx="3" presStyleCnt="5">
        <dgm:presLayoutVars>
          <dgm:bulletEnabled val="1"/>
        </dgm:presLayoutVars>
      </dgm:prSet>
      <dgm:spPr/>
    </dgm:pt>
    <dgm:pt modelId="{982686CC-F595-4678-BBC0-6659A2513AE4}" type="pres">
      <dgm:prSet presAssocID="{164A0072-7334-4E8C-95E3-B1EA518F930F}" presName="sibTrans" presStyleLbl="sibTrans2D1" presStyleIdx="3" presStyleCnt="5"/>
      <dgm:spPr/>
    </dgm:pt>
    <dgm:pt modelId="{A36A6F4F-0197-4B6B-96D0-69B0D3EDB613}" type="pres">
      <dgm:prSet presAssocID="{164A0072-7334-4E8C-95E3-B1EA518F930F}" presName="connectorText" presStyleLbl="sibTrans2D1" presStyleIdx="3" presStyleCnt="5"/>
      <dgm:spPr/>
    </dgm:pt>
    <dgm:pt modelId="{EACA0687-B17C-4864-8F3D-B0C161A78B5A}" type="pres">
      <dgm:prSet presAssocID="{DF06320B-C889-48E9-8F3B-1E72269F5D4E}" presName="node" presStyleLbl="node1" presStyleIdx="4" presStyleCnt="5">
        <dgm:presLayoutVars>
          <dgm:bulletEnabled val="1"/>
        </dgm:presLayoutVars>
      </dgm:prSet>
      <dgm:spPr/>
    </dgm:pt>
    <dgm:pt modelId="{F8DD0905-2BA9-42E6-8CAB-F236C5D83461}" type="pres">
      <dgm:prSet presAssocID="{B51B514F-C81D-4121-9E4F-7BC4C4A6B5A7}" presName="sibTrans" presStyleLbl="sibTrans2D1" presStyleIdx="4" presStyleCnt="5"/>
      <dgm:spPr/>
    </dgm:pt>
    <dgm:pt modelId="{166EC435-8B3E-4894-BEAA-DCA84B3D841F}" type="pres">
      <dgm:prSet presAssocID="{B51B514F-C81D-4121-9E4F-7BC4C4A6B5A7}" presName="connectorText" presStyleLbl="sibTrans2D1" presStyleIdx="4" presStyleCnt="5"/>
      <dgm:spPr/>
    </dgm:pt>
  </dgm:ptLst>
  <dgm:cxnLst>
    <dgm:cxn modelId="{0FCB8B01-644C-4C9A-809C-8B289068550A}" type="presOf" srcId="{4E946AA2-67B9-42DE-94A4-8AD70115A17F}" destId="{300F6110-498F-4BF1-B1C5-47BC2375D548}" srcOrd="0" destOrd="0" presId="urn:microsoft.com/office/officeart/2005/8/layout/cycle2"/>
    <dgm:cxn modelId="{0C082508-170C-47A8-8720-DD92B8CEDD51}" type="presOf" srcId="{10030243-32CF-4AC7-B126-20B07BE9B06A}" destId="{F775B48E-DB5C-40BE-A9FE-B8880238AB32}" srcOrd="0" destOrd="0" presId="urn:microsoft.com/office/officeart/2005/8/layout/cycle2"/>
    <dgm:cxn modelId="{ACFB9F0E-218D-45A2-8AFF-0785A159C493}" type="presOf" srcId="{B51B514F-C81D-4121-9E4F-7BC4C4A6B5A7}" destId="{166EC435-8B3E-4894-BEAA-DCA84B3D841F}" srcOrd="1" destOrd="0" presId="urn:microsoft.com/office/officeart/2005/8/layout/cycle2"/>
    <dgm:cxn modelId="{0B1EB51E-5FB6-4082-B196-8CD55DC5EA9E}" type="presOf" srcId="{4E946AA2-67B9-42DE-94A4-8AD70115A17F}" destId="{784000BA-7BB6-4861-A005-3E69D9281A41}" srcOrd="1" destOrd="0" presId="urn:microsoft.com/office/officeart/2005/8/layout/cycle2"/>
    <dgm:cxn modelId="{7B1ECE28-5660-4528-8C71-C1C6049544E7}" type="presOf" srcId="{C5C9B6A4-A4A4-4FB8-86D8-08015A8CAA5C}" destId="{CC9EFFD3-D861-49C2-8B32-AD87F3A76B46}" srcOrd="0" destOrd="0" presId="urn:microsoft.com/office/officeart/2005/8/layout/cycle2"/>
    <dgm:cxn modelId="{0563152A-E6E5-4726-8D84-8861D8FD2223}" srcId="{C5C9B6A4-A4A4-4FB8-86D8-08015A8CAA5C}" destId="{DF06320B-C889-48E9-8F3B-1E72269F5D4E}" srcOrd="4" destOrd="0" parTransId="{69CE5D9C-CF37-4FD8-94C0-0EC9F65F8A49}" sibTransId="{B51B514F-C81D-4121-9E4F-7BC4C4A6B5A7}"/>
    <dgm:cxn modelId="{E3239D3C-AB67-42C2-BE85-444392F5D901}" srcId="{C5C9B6A4-A4A4-4FB8-86D8-08015A8CAA5C}" destId="{25FB3815-FD43-4887-9F14-41348E178958}" srcOrd="2" destOrd="0" parTransId="{593E72A7-C982-4186-90D1-678F09079A32}" sibTransId="{4E946AA2-67B9-42DE-94A4-8AD70115A17F}"/>
    <dgm:cxn modelId="{85DD165B-0FF9-4D8C-B35F-D0BB82EB620F}" type="presOf" srcId="{EAE3BDDB-B546-4C6F-93D2-6D7DB625B1E4}" destId="{F19BB98A-47AC-42C3-A3E2-FA95F884B3AE}" srcOrd="0" destOrd="0" presId="urn:microsoft.com/office/officeart/2005/8/layout/cycle2"/>
    <dgm:cxn modelId="{655A1A41-0E5F-4CDD-87F9-EED383C30D70}" srcId="{C5C9B6A4-A4A4-4FB8-86D8-08015A8CAA5C}" destId="{10030243-32CF-4AC7-B126-20B07BE9B06A}" srcOrd="0" destOrd="0" parTransId="{2653AC03-C0D1-4403-B933-F1EB94CE4EFE}" sibTransId="{EAE3BDDB-B546-4C6F-93D2-6D7DB625B1E4}"/>
    <dgm:cxn modelId="{2FD7BC41-4E14-4FE1-9257-C9B5F6820131}" type="presOf" srcId="{8A13E6CA-2251-43BB-B98B-24ABFCB7CD65}" destId="{016F7A81-50AE-4138-B570-6B91468F1421}" srcOrd="0" destOrd="0" presId="urn:microsoft.com/office/officeart/2005/8/layout/cycle2"/>
    <dgm:cxn modelId="{373D1342-4F43-489E-B551-B49FB71E8B29}" type="presOf" srcId="{164A0072-7334-4E8C-95E3-B1EA518F930F}" destId="{A36A6F4F-0197-4B6B-96D0-69B0D3EDB613}" srcOrd="1" destOrd="0" presId="urn:microsoft.com/office/officeart/2005/8/layout/cycle2"/>
    <dgm:cxn modelId="{2D22106D-6C7D-4484-9079-5134146FC6B7}" srcId="{C5C9B6A4-A4A4-4FB8-86D8-08015A8CAA5C}" destId="{292FB7A8-6933-47FD-AD00-E6608F1FA2D0}" srcOrd="3" destOrd="0" parTransId="{31FDFFF3-23DD-4BB4-9A24-CF991DE1542B}" sibTransId="{164A0072-7334-4E8C-95E3-B1EA518F930F}"/>
    <dgm:cxn modelId="{418A576D-CE5B-4143-BECE-E612C4AD95B5}" type="presOf" srcId="{EAE3BDDB-B546-4C6F-93D2-6D7DB625B1E4}" destId="{299A5797-9015-4AF9-9418-ADAEAF0B031B}" srcOrd="1" destOrd="0" presId="urn:microsoft.com/office/officeart/2005/8/layout/cycle2"/>
    <dgm:cxn modelId="{1AC6AD51-D493-4382-8C38-A5E432DF9998}" type="presOf" srcId="{292FB7A8-6933-47FD-AD00-E6608F1FA2D0}" destId="{A1035123-59A0-4F79-8926-E52CCA48B7F1}" srcOrd="0" destOrd="0" presId="urn:microsoft.com/office/officeart/2005/8/layout/cycle2"/>
    <dgm:cxn modelId="{07392253-EF70-4CC3-8832-11F2FCAB3958}" type="presOf" srcId="{B51B514F-C81D-4121-9E4F-7BC4C4A6B5A7}" destId="{F8DD0905-2BA9-42E6-8CAB-F236C5D83461}" srcOrd="0" destOrd="0" presId="urn:microsoft.com/office/officeart/2005/8/layout/cycle2"/>
    <dgm:cxn modelId="{1D8310A3-F860-4C53-BA24-B7811F7FBD13}" type="presOf" srcId="{164A0072-7334-4E8C-95E3-B1EA518F930F}" destId="{982686CC-F595-4678-BBC0-6659A2513AE4}" srcOrd="0" destOrd="0" presId="urn:microsoft.com/office/officeart/2005/8/layout/cycle2"/>
    <dgm:cxn modelId="{DA92F0A9-E96C-4E66-A382-3EBB62F91E63}" type="presOf" srcId="{C41DACA0-7D37-44A5-8270-D05C40CF50DF}" destId="{98380673-89E0-4D7B-8DD7-AA22675EA484}" srcOrd="0" destOrd="0" presId="urn:microsoft.com/office/officeart/2005/8/layout/cycle2"/>
    <dgm:cxn modelId="{615CE8AC-FE38-4A2B-BB9E-3DE5A44EA284}" type="presOf" srcId="{C41DACA0-7D37-44A5-8270-D05C40CF50DF}" destId="{2EE4661E-B1CC-4819-953D-A102EE4BA496}" srcOrd="1" destOrd="0" presId="urn:microsoft.com/office/officeart/2005/8/layout/cycle2"/>
    <dgm:cxn modelId="{6548B0BC-ADD3-4B0E-96B9-FF89E4BF56E1}" type="presOf" srcId="{DF06320B-C889-48E9-8F3B-1E72269F5D4E}" destId="{EACA0687-B17C-4864-8F3D-B0C161A78B5A}" srcOrd="0" destOrd="0" presId="urn:microsoft.com/office/officeart/2005/8/layout/cycle2"/>
    <dgm:cxn modelId="{5AAE5ED5-BD38-433F-BAEC-CB7E0A871AA4}" type="presOf" srcId="{25FB3815-FD43-4887-9F14-41348E178958}" destId="{0D842522-455F-4AEE-BAC2-8C26D8988B8E}" srcOrd="0" destOrd="0" presId="urn:microsoft.com/office/officeart/2005/8/layout/cycle2"/>
    <dgm:cxn modelId="{E6694CFC-59D7-4118-BEF1-CF3D7C1B36D0}" srcId="{C5C9B6A4-A4A4-4FB8-86D8-08015A8CAA5C}" destId="{8A13E6CA-2251-43BB-B98B-24ABFCB7CD65}" srcOrd="1" destOrd="0" parTransId="{7F2E79B3-2072-4195-9CB5-7D9549E74606}" sibTransId="{C41DACA0-7D37-44A5-8270-D05C40CF50DF}"/>
    <dgm:cxn modelId="{44672D60-0E0F-4E05-9AE7-940C1EE63FF1}" type="presParOf" srcId="{CC9EFFD3-D861-49C2-8B32-AD87F3A76B46}" destId="{F775B48E-DB5C-40BE-A9FE-B8880238AB32}" srcOrd="0" destOrd="0" presId="urn:microsoft.com/office/officeart/2005/8/layout/cycle2"/>
    <dgm:cxn modelId="{F0C696E8-DDA8-400E-8E62-9BC267EE7797}" type="presParOf" srcId="{CC9EFFD3-D861-49C2-8B32-AD87F3A76B46}" destId="{F19BB98A-47AC-42C3-A3E2-FA95F884B3AE}" srcOrd="1" destOrd="0" presId="urn:microsoft.com/office/officeart/2005/8/layout/cycle2"/>
    <dgm:cxn modelId="{DCEFD791-B778-409C-BAD0-303E663E18CA}" type="presParOf" srcId="{F19BB98A-47AC-42C3-A3E2-FA95F884B3AE}" destId="{299A5797-9015-4AF9-9418-ADAEAF0B031B}" srcOrd="0" destOrd="0" presId="urn:microsoft.com/office/officeart/2005/8/layout/cycle2"/>
    <dgm:cxn modelId="{BDA86810-AE53-42E2-BB04-68A74D5BCF33}" type="presParOf" srcId="{CC9EFFD3-D861-49C2-8B32-AD87F3A76B46}" destId="{016F7A81-50AE-4138-B570-6B91468F1421}" srcOrd="2" destOrd="0" presId="urn:microsoft.com/office/officeart/2005/8/layout/cycle2"/>
    <dgm:cxn modelId="{B888E20A-B31C-4331-AF6B-AAFB42915378}" type="presParOf" srcId="{CC9EFFD3-D861-49C2-8B32-AD87F3A76B46}" destId="{98380673-89E0-4D7B-8DD7-AA22675EA484}" srcOrd="3" destOrd="0" presId="urn:microsoft.com/office/officeart/2005/8/layout/cycle2"/>
    <dgm:cxn modelId="{32CDAE86-54BA-43B1-A550-363D5E0AAAB5}" type="presParOf" srcId="{98380673-89E0-4D7B-8DD7-AA22675EA484}" destId="{2EE4661E-B1CC-4819-953D-A102EE4BA496}" srcOrd="0" destOrd="0" presId="urn:microsoft.com/office/officeart/2005/8/layout/cycle2"/>
    <dgm:cxn modelId="{BA9133E0-53A9-445D-A2ED-2D5AD668ED79}" type="presParOf" srcId="{CC9EFFD3-D861-49C2-8B32-AD87F3A76B46}" destId="{0D842522-455F-4AEE-BAC2-8C26D8988B8E}" srcOrd="4" destOrd="0" presId="urn:microsoft.com/office/officeart/2005/8/layout/cycle2"/>
    <dgm:cxn modelId="{68DEEDC2-1504-4EC2-86AF-48D2A128D985}" type="presParOf" srcId="{CC9EFFD3-D861-49C2-8B32-AD87F3A76B46}" destId="{300F6110-498F-4BF1-B1C5-47BC2375D548}" srcOrd="5" destOrd="0" presId="urn:microsoft.com/office/officeart/2005/8/layout/cycle2"/>
    <dgm:cxn modelId="{CC281A37-BB9D-400D-A2A4-17A168899C49}" type="presParOf" srcId="{300F6110-498F-4BF1-B1C5-47BC2375D548}" destId="{784000BA-7BB6-4861-A005-3E69D9281A41}" srcOrd="0" destOrd="0" presId="urn:microsoft.com/office/officeart/2005/8/layout/cycle2"/>
    <dgm:cxn modelId="{83E1B582-C1A0-45DF-AB0D-99435BE8F557}" type="presParOf" srcId="{CC9EFFD3-D861-49C2-8B32-AD87F3A76B46}" destId="{A1035123-59A0-4F79-8926-E52CCA48B7F1}" srcOrd="6" destOrd="0" presId="urn:microsoft.com/office/officeart/2005/8/layout/cycle2"/>
    <dgm:cxn modelId="{E053889F-24CC-4933-B375-A68C43DCEFBC}" type="presParOf" srcId="{CC9EFFD3-D861-49C2-8B32-AD87F3A76B46}" destId="{982686CC-F595-4678-BBC0-6659A2513AE4}" srcOrd="7" destOrd="0" presId="urn:microsoft.com/office/officeart/2005/8/layout/cycle2"/>
    <dgm:cxn modelId="{C4D099EC-7466-4242-8430-AF4100E62823}" type="presParOf" srcId="{982686CC-F595-4678-BBC0-6659A2513AE4}" destId="{A36A6F4F-0197-4B6B-96D0-69B0D3EDB613}" srcOrd="0" destOrd="0" presId="urn:microsoft.com/office/officeart/2005/8/layout/cycle2"/>
    <dgm:cxn modelId="{28D08B35-A8DB-4045-8A04-CB26CF1390C3}" type="presParOf" srcId="{CC9EFFD3-D861-49C2-8B32-AD87F3A76B46}" destId="{EACA0687-B17C-4864-8F3D-B0C161A78B5A}" srcOrd="8" destOrd="0" presId="urn:microsoft.com/office/officeart/2005/8/layout/cycle2"/>
    <dgm:cxn modelId="{934FCCD1-06AD-4B2B-B9E1-18B8DFAC1061}" type="presParOf" srcId="{CC9EFFD3-D861-49C2-8B32-AD87F3A76B46}" destId="{F8DD0905-2BA9-42E6-8CAB-F236C5D83461}" srcOrd="9" destOrd="0" presId="urn:microsoft.com/office/officeart/2005/8/layout/cycle2"/>
    <dgm:cxn modelId="{9D9E2BC4-74FD-4C82-9597-773A6BD77020}" type="presParOf" srcId="{F8DD0905-2BA9-42E6-8CAB-F236C5D83461}" destId="{166EC435-8B3E-4894-BEAA-DCA84B3D841F}" srcOrd="0" destOrd="0" presId="urn:microsoft.com/office/officeart/2005/8/layout/cycle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4704CA-BBF8-46CF-AB0F-020B3283871E}" type="doc">
      <dgm:prSet loTypeId="urn:microsoft.com/office/officeart/2005/8/layout/radial1" loCatId="cycle" qsTypeId="urn:microsoft.com/office/officeart/2005/8/quickstyle/simple1" qsCatId="simple" csTypeId="urn:microsoft.com/office/officeart/2005/8/colors/colorful4" csCatId="colorful" phldr="1"/>
      <dgm:spPr/>
      <dgm:t>
        <a:bodyPr/>
        <a:lstStyle/>
        <a:p>
          <a:endParaRPr lang="en-GB"/>
        </a:p>
      </dgm:t>
    </dgm:pt>
    <dgm:pt modelId="{B5BE338D-15EE-4465-924A-13141061D1A4}">
      <dgm:prSet phldrT="[Text]"/>
      <dgm:spPr/>
      <dgm:t>
        <a:bodyPr/>
        <a:lstStyle/>
        <a:p>
          <a:r>
            <a:rPr lang="en-GB" dirty="0"/>
            <a:t>Managing pain</a:t>
          </a:r>
        </a:p>
      </dgm:t>
    </dgm:pt>
    <dgm:pt modelId="{8125E6D4-4789-4C0A-B390-FFADC8C3D632}" type="parTrans" cxnId="{3310725B-FBA9-40B3-BC32-E8895E42D65D}">
      <dgm:prSet/>
      <dgm:spPr/>
      <dgm:t>
        <a:bodyPr/>
        <a:lstStyle/>
        <a:p>
          <a:endParaRPr lang="en-GB"/>
        </a:p>
      </dgm:t>
    </dgm:pt>
    <dgm:pt modelId="{A7C61D7E-7A60-481E-9089-585156D09E56}" type="sibTrans" cxnId="{3310725B-FBA9-40B3-BC32-E8895E42D65D}">
      <dgm:prSet/>
      <dgm:spPr/>
      <dgm:t>
        <a:bodyPr/>
        <a:lstStyle/>
        <a:p>
          <a:endParaRPr lang="en-GB"/>
        </a:p>
      </dgm:t>
    </dgm:pt>
    <dgm:pt modelId="{8FF842A9-F6C8-42EF-A1B3-EA3ABF55F96C}">
      <dgm:prSet phldrT="[Text]"/>
      <dgm:spPr/>
      <dgm:t>
        <a:bodyPr/>
        <a:lstStyle/>
        <a:p>
          <a:r>
            <a:rPr lang="en-GB" dirty="0"/>
            <a:t>Painkillers</a:t>
          </a:r>
        </a:p>
      </dgm:t>
    </dgm:pt>
    <dgm:pt modelId="{728E4AC3-2DB1-4046-A240-1F8369B83F45}" type="parTrans" cxnId="{FF89600B-E7A7-463E-AB23-B1648B1C5000}">
      <dgm:prSet/>
      <dgm:spPr/>
      <dgm:t>
        <a:bodyPr/>
        <a:lstStyle/>
        <a:p>
          <a:endParaRPr lang="en-GB"/>
        </a:p>
      </dgm:t>
    </dgm:pt>
    <dgm:pt modelId="{58E4CF92-05EC-4EE1-90D6-FB8E8C5FB4B1}" type="sibTrans" cxnId="{FF89600B-E7A7-463E-AB23-B1648B1C5000}">
      <dgm:prSet/>
      <dgm:spPr/>
      <dgm:t>
        <a:bodyPr/>
        <a:lstStyle/>
        <a:p>
          <a:endParaRPr lang="en-GB"/>
        </a:p>
      </dgm:t>
    </dgm:pt>
    <dgm:pt modelId="{DD4220D9-DE45-4547-BA18-15032733ED68}">
      <dgm:prSet phldrT="[Text]"/>
      <dgm:spPr/>
      <dgm:t>
        <a:bodyPr/>
        <a:lstStyle/>
        <a:p>
          <a:r>
            <a:rPr lang="en-GB" dirty="0">
              <a:solidFill>
                <a:schemeClr val="bg1"/>
              </a:solidFill>
            </a:rPr>
            <a:t>Heat/Ice</a:t>
          </a:r>
        </a:p>
      </dgm:t>
    </dgm:pt>
    <dgm:pt modelId="{078ED9DA-2B61-48CD-9770-B589DE67E3B8}" type="parTrans" cxnId="{A4AD707E-0801-4A93-ABFB-02817D179C45}">
      <dgm:prSet/>
      <dgm:spPr/>
      <dgm:t>
        <a:bodyPr/>
        <a:lstStyle/>
        <a:p>
          <a:endParaRPr lang="en-GB"/>
        </a:p>
      </dgm:t>
    </dgm:pt>
    <dgm:pt modelId="{90AFDABB-8C46-47BA-AA5B-79990A73C5C6}" type="sibTrans" cxnId="{A4AD707E-0801-4A93-ABFB-02817D179C45}">
      <dgm:prSet/>
      <dgm:spPr/>
      <dgm:t>
        <a:bodyPr/>
        <a:lstStyle/>
        <a:p>
          <a:endParaRPr lang="en-GB"/>
        </a:p>
      </dgm:t>
    </dgm:pt>
    <dgm:pt modelId="{A1A868F4-0AD2-47FA-8BA8-0A73FDBDE0AB}">
      <dgm:prSet phldrT="[Text]"/>
      <dgm:spPr/>
      <dgm:t>
        <a:bodyPr/>
        <a:lstStyle/>
        <a:p>
          <a:r>
            <a:rPr lang="en-GB" dirty="0"/>
            <a:t>Gels</a:t>
          </a:r>
        </a:p>
      </dgm:t>
    </dgm:pt>
    <dgm:pt modelId="{C598E22B-1A5D-433D-8ABC-9B5BE0E47CA3}" type="parTrans" cxnId="{7FEE24B2-1CB2-4F8F-943C-8E15876DB270}">
      <dgm:prSet/>
      <dgm:spPr/>
      <dgm:t>
        <a:bodyPr/>
        <a:lstStyle/>
        <a:p>
          <a:endParaRPr lang="en-GB"/>
        </a:p>
      </dgm:t>
    </dgm:pt>
    <dgm:pt modelId="{7CA956DB-987F-4A5B-8AD9-991AE83E58B5}" type="sibTrans" cxnId="{7FEE24B2-1CB2-4F8F-943C-8E15876DB270}">
      <dgm:prSet/>
      <dgm:spPr/>
      <dgm:t>
        <a:bodyPr/>
        <a:lstStyle/>
        <a:p>
          <a:endParaRPr lang="en-GB"/>
        </a:p>
      </dgm:t>
    </dgm:pt>
    <dgm:pt modelId="{78A84D90-8C65-499F-8230-7A7C6ABD8286}">
      <dgm:prSet phldrT="[Text]"/>
      <dgm:spPr/>
      <dgm:t>
        <a:bodyPr/>
        <a:lstStyle/>
        <a:p>
          <a:r>
            <a:rPr lang="en-GB" dirty="0"/>
            <a:t>Pacing</a:t>
          </a:r>
        </a:p>
      </dgm:t>
    </dgm:pt>
    <dgm:pt modelId="{87C7C487-4E95-4556-987D-DBD7D50D9748}" type="parTrans" cxnId="{73CD9E02-7BF3-4A8B-998E-93ADFBC78A51}">
      <dgm:prSet/>
      <dgm:spPr/>
      <dgm:t>
        <a:bodyPr/>
        <a:lstStyle/>
        <a:p>
          <a:endParaRPr lang="en-GB"/>
        </a:p>
      </dgm:t>
    </dgm:pt>
    <dgm:pt modelId="{44535808-8DF5-4D73-B586-AAF5530B7D17}" type="sibTrans" cxnId="{73CD9E02-7BF3-4A8B-998E-93ADFBC78A51}">
      <dgm:prSet/>
      <dgm:spPr/>
      <dgm:t>
        <a:bodyPr/>
        <a:lstStyle/>
        <a:p>
          <a:endParaRPr lang="en-GB"/>
        </a:p>
      </dgm:t>
    </dgm:pt>
    <dgm:pt modelId="{12DA389D-37FC-4A45-93E9-EFAD1A7E3233}">
      <dgm:prSet phldrT="[Text]"/>
      <dgm:spPr/>
      <dgm:t>
        <a:bodyPr/>
        <a:lstStyle/>
        <a:p>
          <a:r>
            <a:rPr lang="en-GB" dirty="0"/>
            <a:t>Supportive Devices</a:t>
          </a:r>
        </a:p>
      </dgm:t>
    </dgm:pt>
    <dgm:pt modelId="{B0853FD4-B28F-4052-B79A-01038B6AA6A7}" type="parTrans" cxnId="{9D6CCBE2-C47E-44F7-B2E9-A598E98D1AD2}">
      <dgm:prSet/>
      <dgm:spPr/>
      <dgm:t>
        <a:bodyPr/>
        <a:lstStyle/>
        <a:p>
          <a:endParaRPr lang="en-GB"/>
        </a:p>
      </dgm:t>
    </dgm:pt>
    <dgm:pt modelId="{8B991508-D66B-438E-B4B1-F67739CB26F4}" type="sibTrans" cxnId="{9D6CCBE2-C47E-44F7-B2E9-A598E98D1AD2}">
      <dgm:prSet/>
      <dgm:spPr/>
      <dgm:t>
        <a:bodyPr/>
        <a:lstStyle/>
        <a:p>
          <a:endParaRPr lang="en-GB"/>
        </a:p>
      </dgm:t>
    </dgm:pt>
    <dgm:pt modelId="{72661190-5B77-493D-B987-307FA1DAE642}">
      <dgm:prSet phldrT="[Text]"/>
      <dgm:spPr/>
      <dgm:t>
        <a:bodyPr/>
        <a:lstStyle/>
        <a:p>
          <a:r>
            <a:rPr lang="en-GB" dirty="0">
              <a:solidFill>
                <a:schemeClr val="bg1"/>
              </a:solidFill>
            </a:rPr>
            <a:t>Staying active</a:t>
          </a:r>
        </a:p>
      </dgm:t>
    </dgm:pt>
    <dgm:pt modelId="{91359743-1ABA-4F89-B8FF-276992CC6EE9}" type="parTrans" cxnId="{5DB0F775-9FE4-4E81-A67A-6C62D4ECA67C}">
      <dgm:prSet/>
      <dgm:spPr/>
      <dgm:t>
        <a:bodyPr/>
        <a:lstStyle/>
        <a:p>
          <a:endParaRPr lang="en-GB"/>
        </a:p>
      </dgm:t>
    </dgm:pt>
    <dgm:pt modelId="{58CC1688-2F0D-4C95-A755-F0352FFBCC2E}" type="sibTrans" cxnId="{5DB0F775-9FE4-4E81-A67A-6C62D4ECA67C}">
      <dgm:prSet/>
      <dgm:spPr/>
      <dgm:t>
        <a:bodyPr/>
        <a:lstStyle/>
        <a:p>
          <a:endParaRPr lang="en-GB"/>
        </a:p>
      </dgm:t>
    </dgm:pt>
    <dgm:pt modelId="{AD231923-1ABB-4FB9-B81B-35179678327D}" type="pres">
      <dgm:prSet presAssocID="{634704CA-BBF8-46CF-AB0F-020B3283871E}" presName="cycle" presStyleCnt="0">
        <dgm:presLayoutVars>
          <dgm:chMax val="1"/>
          <dgm:dir/>
          <dgm:animLvl val="ctr"/>
          <dgm:resizeHandles val="exact"/>
        </dgm:presLayoutVars>
      </dgm:prSet>
      <dgm:spPr/>
    </dgm:pt>
    <dgm:pt modelId="{7076FD5F-4673-4660-B56D-576ED0EB156C}" type="pres">
      <dgm:prSet presAssocID="{B5BE338D-15EE-4465-924A-13141061D1A4}" presName="centerShape" presStyleLbl="node0" presStyleIdx="0" presStyleCnt="1"/>
      <dgm:spPr/>
    </dgm:pt>
    <dgm:pt modelId="{FB38EF08-5C3A-435C-A42F-2B01E3FA18C4}" type="pres">
      <dgm:prSet presAssocID="{728E4AC3-2DB1-4046-A240-1F8369B83F45}" presName="Name9" presStyleLbl="parChTrans1D2" presStyleIdx="0" presStyleCnt="6"/>
      <dgm:spPr/>
    </dgm:pt>
    <dgm:pt modelId="{59D7956B-F633-44A7-B316-95F97A40C26F}" type="pres">
      <dgm:prSet presAssocID="{728E4AC3-2DB1-4046-A240-1F8369B83F45}" presName="connTx" presStyleLbl="parChTrans1D2" presStyleIdx="0" presStyleCnt="6"/>
      <dgm:spPr/>
    </dgm:pt>
    <dgm:pt modelId="{90A8BF8D-B57C-42E0-B47E-03C3E2785CA2}" type="pres">
      <dgm:prSet presAssocID="{8FF842A9-F6C8-42EF-A1B3-EA3ABF55F96C}" presName="node" presStyleLbl="node1" presStyleIdx="0" presStyleCnt="6">
        <dgm:presLayoutVars>
          <dgm:bulletEnabled val="1"/>
        </dgm:presLayoutVars>
      </dgm:prSet>
      <dgm:spPr/>
    </dgm:pt>
    <dgm:pt modelId="{D5F16AF0-241C-48F9-B311-2A4CE0C83503}" type="pres">
      <dgm:prSet presAssocID="{078ED9DA-2B61-48CD-9770-B589DE67E3B8}" presName="Name9" presStyleLbl="parChTrans1D2" presStyleIdx="1" presStyleCnt="6"/>
      <dgm:spPr/>
    </dgm:pt>
    <dgm:pt modelId="{C592E5F7-F5A0-4A14-A62B-67B76F561691}" type="pres">
      <dgm:prSet presAssocID="{078ED9DA-2B61-48CD-9770-B589DE67E3B8}" presName="connTx" presStyleLbl="parChTrans1D2" presStyleIdx="1" presStyleCnt="6"/>
      <dgm:spPr/>
    </dgm:pt>
    <dgm:pt modelId="{6DC6D249-DC87-4F5E-83E0-B0F2C0034EBC}" type="pres">
      <dgm:prSet presAssocID="{DD4220D9-DE45-4547-BA18-15032733ED68}" presName="node" presStyleLbl="node1" presStyleIdx="1" presStyleCnt="6">
        <dgm:presLayoutVars>
          <dgm:bulletEnabled val="1"/>
        </dgm:presLayoutVars>
      </dgm:prSet>
      <dgm:spPr/>
    </dgm:pt>
    <dgm:pt modelId="{DAACCE6A-9AAE-4C62-B6F0-4D70B9C986E6}" type="pres">
      <dgm:prSet presAssocID="{C598E22B-1A5D-433D-8ABC-9B5BE0E47CA3}" presName="Name9" presStyleLbl="parChTrans1D2" presStyleIdx="2" presStyleCnt="6"/>
      <dgm:spPr/>
    </dgm:pt>
    <dgm:pt modelId="{8BBDC873-7665-4082-83C0-92E80B60808C}" type="pres">
      <dgm:prSet presAssocID="{C598E22B-1A5D-433D-8ABC-9B5BE0E47CA3}" presName="connTx" presStyleLbl="parChTrans1D2" presStyleIdx="2" presStyleCnt="6"/>
      <dgm:spPr/>
    </dgm:pt>
    <dgm:pt modelId="{0761371D-2DC1-4000-B429-A71B2EFC1E0D}" type="pres">
      <dgm:prSet presAssocID="{A1A868F4-0AD2-47FA-8BA8-0A73FDBDE0AB}" presName="node" presStyleLbl="node1" presStyleIdx="2" presStyleCnt="6">
        <dgm:presLayoutVars>
          <dgm:bulletEnabled val="1"/>
        </dgm:presLayoutVars>
      </dgm:prSet>
      <dgm:spPr/>
    </dgm:pt>
    <dgm:pt modelId="{A1E8466A-DAF1-4088-9E56-1151E8A2A149}" type="pres">
      <dgm:prSet presAssocID="{87C7C487-4E95-4556-987D-DBD7D50D9748}" presName="Name9" presStyleLbl="parChTrans1D2" presStyleIdx="3" presStyleCnt="6"/>
      <dgm:spPr/>
    </dgm:pt>
    <dgm:pt modelId="{11F0F3BD-4C9E-433C-9B31-C1C61FCA4AA9}" type="pres">
      <dgm:prSet presAssocID="{87C7C487-4E95-4556-987D-DBD7D50D9748}" presName="connTx" presStyleLbl="parChTrans1D2" presStyleIdx="3" presStyleCnt="6"/>
      <dgm:spPr/>
    </dgm:pt>
    <dgm:pt modelId="{C9C19DA0-9496-4D2E-B2BD-811CF70C8C31}" type="pres">
      <dgm:prSet presAssocID="{78A84D90-8C65-499F-8230-7A7C6ABD8286}" presName="node" presStyleLbl="node1" presStyleIdx="3" presStyleCnt="6">
        <dgm:presLayoutVars>
          <dgm:bulletEnabled val="1"/>
        </dgm:presLayoutVars>
      </dgm:prSet>
      <dgm:spPr/>
    </dgm:pt>
    <dgm:pt modelId="{E168A5A0-1D2F-4C69-A91D-6ACB29308254}" type="pres">
      <dgm:prSet presAssocID="{B0853FD4-B28F-4052-B79A-01038B6AA6A7}" presName="Name9" presStyleLbl="parChTrans1D2" presStyleIdx="4" presStyleCnt="6"/>
      <dgm:spPr/>
    </dgm:pt>
    <dgm:pt modelId="{DC3D9AD7-DDA7-4144-8587-17F5D880A535}" type="pres">
      <dgm:prSet presAssocID="{B0853FD4-B28F-4052-B79A-01038B6AA6A7}" presName="connTx" presStyleLbl="parChTrans1D2" presStyleIdx="4" presStyleCnt="6"/>
      <dgm:spPr/>
    </dgm:pt>
    <dgm:pt modelId="{0D065DFB-BD74-4B41-8FFD-BEB99C0C8D7F}" type="pres">
      <dgm:prSet presAssocID="{12DA389D-37FC-4A45-93E9-EFAD1A7E3233}" presName="node" presStyleLbl="node1" presStyleIdx="4" presStyleCnt="6">
        <dgm:presLayoutVars>
          <dgm:bulletEnabled val="1"/>
        </dgm:presLayoutVars>
      </dgm:prSet>
      <dgm:spPr/>
    </dgm:pt>
    <dgm:pt modelId="{0B892CA1-2450-4A05-A891-BA5A77CF20BA}" type="pres">
      <dgm:prSet presAssocID="{91359743-1ABA-4F89-B8FF-276992CC6EE9}" presName="Name9" presStyleLbl="parChTrans1D2" presStyleIdx="5" presStyleCnt="6"/>
      <dgm:spPr/>
    </dgm:pt>
    <dgm:pt modelId="{5DE25695-F2B8-4C15-A350-76CC60D979B1}" type="pres">
      <dgm:prSet presAssocID="{91359743-1ABA-4F89-B8FF-276992CC6EE9}" presName="connTx" presStyleLbl="parChTrans1D2" presStyleIdx="5" presStyleCnt="6"/>
      <dgm:spPr/>
    </dgm:pt>
    <dgm:pt modelId="{5DF4FE98-FCD0-462B-97D1-C620AC183D99}" type="pres">
      <dgm:prSet presAssocID="{72661190-5B77-493D-B987-307FA1DAE642}" presName="node" presStyleLbl="node1" presStyleIdx="5" presStyleCnt="6">
        <dgm:presLayoutVars>
          <dgm:bulletEnabled val="1"/>
        </dgm:presLayoutVars>
      </dgm:prSet>
      <dgm:spPr/>
    </dgm:pt>
  </dgm:ptLst>
  <dgm:cxnLst>
    <dgm:cxn modelId="{73CD9E02-7BF3-4A8B-998E-93ADFBC78A51}" srcId="{B5BE338D-15EE-4465-924A-13141061D1A4}" destId="{78A84D90-8C65-499F-8230-7A7C6ABD8286}" srcOrd="3" destOrd="0" parTransId="{87C7C487-4E95-4556-987D-DBD7D50D9748}" sibTransId="{44535808-8DF5-4D73-B586-AAF5530B7D17}"/>
    <dgm:cxn modelId="{494B6903-6EF8-4C93-A745-4360F53225B8}" type="presOf" srcId="{DD4220D9-DE45-4547-BA18-15032733ED68}" destId="{6DC6D249-DC87-4F5E-83E0-B0F2C0034EBC}" srcOrd="0" destOrd="0" presId="urn:microsoft.com/office/officeart/2005/8/layout/radial1"/>
    <dgm:cxn modelId="{F33DF704-5C45-45D8-A559-67A999F787AE}" type="presOf" srcId="{8FF842A9-F6C8-42EF-A1B3-EA3ABF55F96C}" destId="{90A8BF8D-B57C-42E0-B47E-03C3E2785CA2}" srcOrd="0" destOrd="0" presId="urn:microsoft.com/office/officeart/2005/8/layout/radial1"/>
    <dgm:cxn modelId="{FF89600B-E7A7-463E-AB23-B1648B1C5000}" srcId="{B5BE338D-15EE-4465-924A-13141061D1A4}" destId="{8FF842A9-F6C8-42EF-A1B3-EA3ABF55F96C}" srcOrd="0" destOrd="0" parTransId="{728E4AC3-2DB1-4046-A240-1F8369B83F45}" sibTransId="{58E4CF92-05EC-4EE1-90D6-FB8E8C5FB4B1}"/>
    <dgm:cxn modelId="{C2B3720C-B866-454A-94EA-E3D5A609EE99}" type="presOf" srcId="{87C7C487-4E95-4556-987D-DBD7D50D9748}" destId="{A1E8466A-DAF1-4088-9E56-1151E8A2A149}" srcOrd="0" destOrd="0" presId="urn:microsoft.com/office/officeart/2005/8/layout/radial1"/>
    <dgm:cxn modelId="{E6E98618-15A8-4E9C-BE8A-F4335AD888CB}" type="presOf" srcId="{078ED9DA-2B61-48CD-9770-B589DE67E3B8}" destId="{C592E5F7-F5A0-4A14-A62B-67B76F561691}" srcOrd="1" destOrd="0" presId="urn:microsoft.com/office/officeart/2005/8/layout/radial1"/>
    <dgm:cxn modelId="{47E56D37-ACA1-412A-B85D-965ABEE1071E}" type="presOf" srcId="{078ED9DA-2B61-48CD-9770-B589DE67E3B8}" destId="{D5F16AF0-241C-48F9-B311-2A4CE0C83503}" srcOrd="0" destOrd="0" presId="urn:microsoft.com/office/officeart/2005/8/layout/radial1"/>
    <dgm:cxn modelId="{3310725B-FBA9-40B3-BC32-E8895E42D65D}" srcId="{634704CA-BBF8-46CF-AB0F-020B3283871E}" destId="{B5BE338D-15EE-4465-924A-13141061D1A4}" srcOrd="0" destOrd="0" parTransId="{8125E6D4-4789-4C0A-B390-FFADC8C3D632}" sibTransId="{A7C61D7E-7A60-481E-9089-585156D09E56}"/>
    <dgm:cxn modelId="{294A4F44-97FC-480B-8DF8-E7B2E6997FD8}" type="presOf" srcId="{72661190-5B77-493D-B987-307FA1DAE642}" destId="{5DF4FE98-FCD0-462B-97D1-C620AC183D99}" srcOrd="0" destOrd="0" presId="urn:microsoft.com/office/officeart/2005/8/layout/radial1"/>
    <dgm:cxn modelId="{743A6A6C-F99B-4497-9D20-FE6D6D74DB6D}" type="presOf" srcId="{728E4AC3-2DB1-4046-A240-1F8369B83F45}" destId="{59D7956B-F633-44A7-B316-95F97A40C26F}" srcOrd="1" destOrd="0" presId="urn:microsoft.com/office/officeart/2005/8/layout/radial1"/>
    <dgm:cxn modelId="{F35C4D52-DA36-4A75-A761-BD3B71B6F2D8}" type="presOf" srcId="{C598E22B-1A5D-433D-8ABC-9B5BE0E47CA3}" destId="{8BBDC873-7665-4082-83C0-92E80B60808C}" srcOrd="1" destOrd="0" presId="urn:microsoft.com/office/officeart/2005/8/layout/radial1"/>
    <dgm:cxn modelId="{5DB0F775-9FE4-4E81-A67A-6C62D4ECA67C}" srcId="{B5BE338D-15EE-4465-924A-13141061D1A4}" destId="{72661190-5B77-493D-B987-307FA1DAE642}" srcOrd="5" destOrd="0" parTransId="{91359743-1ABA-4F89-B8FF-276992CC6EE9}" sibTransId="{58CC1688-2F0D-4C95-A755-F0352FFBCC2E}"/>
    <dgm:cxn modelId="{AB5CC07D-ECAA-43DE-9EC8-031AFAC30CF3}" type="presOf" srcId="{91359743-1ABA-4F89-B8FF-276992CC6EE9}" destId="{5DE25695-F2B8-4C15-A350-76CC60D979B1}" srcOrd="1" destOrd="0" presId="urn:microsoft.com/office/officeart/2005/8/layout/radial1"/>
    <dgm:cxn modelId="{A4AD707E-0801-4A93-ABFB-02817D179C45}" srcId="{B5BE338D-15EE-4465-924A-13141061D1A4}" destId="{DD4220D9-DE45-4547-BA18-15032733ED68}" srcOrd="1" destOrd="0" parTransId="{078ED9DA-2B61-48CD-9770-B589DE67E3B8}" sibTransId="{90AFDABB-8C46-47BA-AA5B-79990A73C5C6}"/>
    <dgm:cxn modelId="{F5ED747E-0426-4EDA-8E88-233544FD0792}" type="presOf" srcId="{12DA389D-37FC-4A45-93E9-EFAD1A7E3233}" destId="{0D065DFB-BD74-4B41-8FFD-BEB99C0C8D7F}" srcOrd="0" destOrd="0" presId="urn:microsoft.com/office/officeart/2005/8/layout/radial1"/>
    <dgm:cxn modelId="{E16A6490-8F37-4F1B-9376-22E068041E32}" type="presOf" srcId="{C598E22B-1A5D-433D-8ABC-9B5BE0E47CA3}" destId="{DAACCE6A-9AAE-4C62-B6F0-4D70B9C986E6}" srcOrd="0" destOrd="0" presId="urn:microsoft.com/office/officeart/2005/8/layout/radial1"/>
    <dgm:cxn modelId="{E88845AE-E93F-41C2-AA66-F200CD77D0B3}" type="presOf" srcId="{A1A868F4-0AD2-47FA-8BA8-0A73FDBDE0AB}" destId="{0761371D-2DC1-4000-B429-A71B2EFC1E0D}" srcOrd="0" destOrd="0" presId="urn:microsoft.com/office/officeart/2005/8/layout/radial1"/>
    <dgm:cxn modelId="{7FEE24B2-1CB2-4F8F-943C-8E15876DB270}" srcId="{B5BE338D-15EE-4465-924A-13141061D1A4}" destId="{A1A868F4-0AD2-47FA-8BA8-0A73FDBDE0AB}" srcOrd="2" destOrd="0" parTransId="{C598E22B-1A5D-433D-8ABC-9B5BE0E47CA3}" sibTransId="{7CA956DB-987F-4A5B-8AD9-991AE83E58B5}"/>
    <dgm:cxn modelId="{E7E762C1-86B9-4C68-8161-A37D0FEFDD3E}" type="presOf" srcId="{634704CA-BBF8-46CF-AB0F-020B3283871E}" destId="{AD231923-1ABB-4FB9-B81B-35179678327D}" srcOrd="0" destOrd="0" presId="urn:microsoft.com/office/officeart/2005/8/layout/radial1"/>
    <dgm:cxn modelId="{B974FCC7-380C-40E2-94C9-01E8AD8C98AD}" type="presOf" srcId="{B0853FD4-B28F-4052-B79A-01038B6AA6A7}" destId="{DC3D9AD7-DDA7-4144-8587-17F5D880A535}" srcOrd="1" destOrd="0" presId="urn:microsoft.com/office/officeart/2005/8/layout/radial1"/>
    <dgm:cxn modelId="{49BD20D2-110D-4436-8C5B-3FE26589D0D0}" type="presOf" srcId="{728E4AC3-2DB1-4046-A240-1F8369B83F45}" destId="{FB38EF08-5C3A-435C-A42F-2B01E3FA18C4}" srcOrd="0" destOrd="0" presId="urn:microsoft.com/office/officeart/2005/8/layout/radial1"/>
    <dgm:cxn modelId="{649293D5-8F32-49F5-969A-A7A70914B0B4}" type="presOf" srcId="{91359743-1ABA-4F89-B8FF-276992CC6EE9}" destId="{0B892CA1-2450-4A05-A891-BA5A77CF20BA}" srcOrd="0" destOrd="0" presId="urn:microsoft.com/office/officeart/2005/8/layout/radial1"/>
    <dgm:cxn modelId="{9C5824D6-D67B-45E3-9C83-4040082D4465}" type="presOf" srcId="{87C7C487-4E95-4556-987D-DBD7D50D9748}" destId="{11F0F3BD-4C9E-433C-9B31-C1C61FCA4AA9}" srcOrd="1" destOrd="0" presId="urn:microsoft.com/office/officeart/2005/8/layout/radial1"/>
    <dgm:cxn modelId="{9D6CCBE2-C47E-44F7-B2E9-A598E98D1AD2}" srcId="{B5BE338D-15EE-4465-924A-13141061D1A4}" destId="{12DA389D-37FC-4A45-93E9-EFAD1A7E3233}" srcOrd="4" destOrd="0" parTransId="{B0853FD4-B28F-4052-B79A-01038B6AA6A7}" sibTransId="{8B991508-D66B-438E-B4B1-F67739CB26F4}"/>
    <dgm:cxn modelId="{C6AD6DFA-FEAA-41FB-ADEF-E548F5103CCB}" type="presOf" srcId="{B5BE338D-15EE-4465-924A-13141061D1A4}" destId="{7076FD5F-4673-4660-B56D-576ED0EB156C}" srcOrd="0" destOrd="0" presId="urn:microsoft.com/office/officeart/2005/8/layout/radial1"/>
    <dgm:cxn modelId="{0E568DFD-DBAA-4DA4-8544-388CF12CB3A1}" type="presOf" srcId="{78A84D90-8C65-499F-8230-7A7C6ABD8286}" destId="{C9C19DA0-9496-4D2E-B2BD-811CF70C8C31}" srcOrd="0" destOrd="0" presId="urn:microsoft.com/office/officeart/2005/8/layout/radial1"/>
    <dgm:cxn modelId="{D5FF04FE-78D3-4467-8D5C-C9EB0ED21017}" type="presOf" srcId="{B0853FD4-B28F-4052-B79A-01038B6AA6A7}" destId="{E168A5A0-1D2F-4C69-A91D-6ACB29308254}" srcOrd="0" destOrd="0" presId="urn:microsoft.com/office/officeart/2005/8/layout/radial1"/>
    <dgm:cxn modelId="{FDCF8775-4609-4CB7-AD79-ADBA4E37DC0F}" type="presParOf" srcId="{AD231923-1ABB-4FB9-B81B-35179678327D}" destId="{7076FD5F-4673-4660-B56D-576ED0EB156C}" srcOrd="0" destOrd="0" presId="urn:microsoft.com/office/officeart/2005/8/layout/radial1"/>
    <dgm:cxn modelId="{8EFA1750-1936-47F3-A301-B0C6150346CA}" type="presParOf" srcId="{AD231923-1ABB-4FB9-B81B-35179678327D}" destId="{FB38EF08-5C3A-435C-A42F-2B01E3FA18C4}" srcOrd="1" destOrd="0" presId="urn:microsoft.com/office/officeart/2005/8/layout/radial1"/>
    <dgm:cxn modelId="{C2A154DE-8DA5-4315-BA73-7616ADABC3E2}" type="presParOf" srcId="{FB38EF08-5C3A-435C-A42F-2B01E3FA18C4}" destId="{59D7956B-F633-44A7-B316-95F97A40C26F}" srcOrd="0" destOrd="0" presId="urn:microsoft.com/office/officeart/2005/8/layout/radial1"/>
    <dgm:cxn modelId="{A2143FA7-6DCF-4B61-B833-0DF2229DF3BE}" type="presParOf" srcId="{AD231923-1ABB-4FB9-B81B-35179678327D}" destId="{90A8BF8D-B57C-42E0-B47E-03C3E2785CA2}" srcOrd="2" destOrd="0" presId="urn:microsoft.com/office/officeart/2005/8/layout/radial1"/>
    <dgm:cxn modelId="{47BA37F2-8386-4307-B4C8-7E55BAAE3587}" type="presParOf" srcId="{AD231923-1ABB-4FB9-B81B-35179678327D}" destId="{D5F16AF0-241C-48F9-B311-2A4CE0C83503}" srcOrd="3" destOrd="0" presId="urn:microsoft.com/office/officeart/2005/8/layout/radial1"/>
    <dgm:cxn modelId="{94388BB9-8E90-4C14-B233-A60B8FD116C1}" type="presParOf" srcId="{D5F16AF0-241C-48F9-B311-2A4CE0C83503}" destId="{C592E5F7-F5A0-4A14-A62B-67B76F561691}" srcOrd="0" destOrd="0" presId="urn:microsoft.com/office/officeart/2005/8/layout/radial1"/>
    <dgm:cxn modelId="{7730641A-221A-4D41-9906-48F16B08C1D9}" type="presParOf" srcId="{AD231923-1ABB-4FB9-B81B-35179678327D}" destId="{6DC6D249-DC87-4F5E-83E0-B0F2C0034EBC}" srcOrd="4" destOrd="0" presId="urn:microsoft.com/office/officeart/2005/8/layout/radial1"/>
    <dgm:cxn modelId="{B0AAA3F5-E7D2-43D4-8396-36BCE33E582D}" type="presParOf" srcId="{AD231923-1ABB-4FB9-B81B-35179678327D}" destId="{DAACCE6A-9AAE-4C62-B6F0-4D70B9C986E6}" srcOrd="5" destOrd="0" presId="urn:microsoft.com/office/officeart/2005/8/layout/radial1"/>
    <dgm:cxn modelId="{1BA78350-9429-4AF2-B606-E170292FEAC1}" type="presParOf" srcId="{DAACCE6A-9AAE-4C62-B6F0-4D70B9C986E6}" destId="{8BBDC873-7665-4082-83C0-92E80B60808C}" srcOrd="0" destOrd="0" presId="urn:microsoft.com/office/officeart/2005/8/layout/radial1"/>
    <dgm:cxn modelId="{08A36938-30DA-4398-B286-A1D0487BE6ED}" type="presParOf" srcId="{AD231923-1ABB-4FB9-B81B-35179678327D}" destId="{0761371D-2DC1-4000-B429-A71B2EFC1E0D}" srcOrd="6" destOrd="0" presId="urn:microsoft.com/office/officeart/2005/8/layout/radial1"/>
    <dgm:cxn modelId="{C880D83E-CA5C-4F03-AF7A-F5A41299F974}" type="presParOf" srcId="{AD231923-1ABB-4FB9-B81B-35179678327D}" destId="{A1E8466A-DAF1-4088-9E56-1151E8A2A149}" srcOrd="7" destOrd="0" presId="urn:microsoft.com/office/officeart/2005/8/layout/radial1"/>
    <dgm:cxn modelId="{361DC602-DE34-4329-AF9C-D8B4C0B2D09C}" type="presParOf" srcId="{A1E8466A-DAF1-4088-9E56-1151E8A2A149}" destId="{11F0F3BD-4C9E-433C-9B31-C1C61FCA4AA9}" srcOrd="0" destOrd="0" presId="urn:microsoft.com/office/officeart/2005/8/layout/radial1"/>
    <dgm:cxn modelId="{7A0D5335-25FE-4DE1-8423-408FE5484D61}" type="presParOf" srcId="{AD231923-1ABB-4FB9-B81B-35179678327D}" destId="{C9C19DA0-9496-4D2E-B2BD-811CF70C8C31}" srcOrd="8" destOrd="0" presId="urn:microsoft.com/office/officeart/2005/8/layout/radial1"/>
    <dgm:cxn modelId="{40766AC1-9D99-4672-BDA3-9E1589E42076}" type="presParOf" srcId="{AD231923-1ABB-4FB9-B81B-35179678327D}" destId="{E168A5A0-1D2F-4C69-A91D-6ACB29308254}" srcOrd="9" destOrd="0" presId="urn:microsoft.com/office/officeart/2005/8/layout/radial1"/>
    <dgm:cxn modelId="{D7870898-6D32-4224-AE2F-6DD1458B0793}" type="presParOf" srcId="{E168A5A0-1D2F-4C69-A91D-6ACB29308254}" destId="{DC3D9AD7-DDA7-4144-8587-17F5D880A535}" srcOrd="0" destOrd="0" presId="urn:microsoft.com/office/officeart/2005/8/layout/radial1"/>
    <dgm:cxn modelId="{32DC3C75-D09F-453F-9220-6494D3E576DE}" type="presParOf" srcId="{AD231923-1ABB-4FB9-B81B-35179678327D}" destId="{0D065DFB-BD74-4B41-8FFD-BEB99C0C8D7F}" srcOrd="10" destOrd="0" presId="urn:microsoft.com/office/officeart/2005/8/layout/radial1"/>
    <dgm:cxn modelId="{09584C41-077A-412F-8B98-DA96D63137F5}" type="presParOf" srcId="{AD231923-1ABB-4FB9-B81B-35179678327D}" destId="{0B892CA1-2450-4A05-A891-BA5A77CF20BA}" srcOrd="11" destOrd="0" presId="urn:microsoft.com/office/officeart/2005/8/layout/radial1"/>
    <dgm:cxn modelId="{F59C23F9-BDEA-40EC-A4B2-13964C781768}" type="presParOf" srcId="{0B892CA1-2450-4A05-A891-BA5A77CF20BA}" destId="{5DE25695-F2B8-4C15-A350-76CC60D979B1}" srcOrd="0" destOrd="0" presId="urn:microsoft.com/office/officeart/2005/8/layout/radial1"/>
    <dgm:cxn modelId="{2086FD31-327D-4EE7-91AE-BC3B35983C87}" type="presParOf" srcId="{AD231923-1ABB-4FB9-B81B-35179678327D}" destId="{5DF4FE98-FCD0-462B-97D1-C620AC183D99}" srcOrd="12"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C80086-7305-41B9-8760-83A43EF0EDF4}">
      <dsp:nvSpPr>
        <dsp:cNvPr id="0" name=""/>
        <dsp:cNvSpPr/>
      </dsp:nvSpPr>
      <dsp:spPr>
        <a:xfrm>
          <a:off x="2887265" y="16943"/>
          <a:ext cx="2353468" cy="235346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GB" sz="3000" kern="1200" dirty="0"/>
            <a:t>Sensory</a:t>
          </a:r>
        </a:p>
      </dsp:txBody>
      <dsp:txXfrm>
        <a:off x="3231922" y="361600"/>
        <a:ext cx="1664154" cy="1664154"/>
      </dsp:txXfrm>
    </dsp:sp>
    <dsp:sp modelId="{4800482A-82D5-4863-ABDA-E2135EAE40DC}">
      <dsp:nvSpPr>
        <dsp:cNvPr id="0" name=""/>
        <dsp:cNvSpPr/>
      </dsp:nvSpPr>
      <dsp:spPr>
        <a:xfrm rot="3592129">
          <a:off x="4629496" y="2305073"/>
          <a:ext cx="620146" cy="79429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GB" sz="2400" kern="1200"/>
        </a:p>
      </dsp:txBody>
      <dsp:txXfrm>
        <a:off x="4675823" y="2383479"/>
        <a:ext cx="434102" cy="476577"/>
      </dsp:txXfrm>
    </dsp:sp>
    <dsp:sp modelId="{ACF227B1-6E00-4D54-A575-9EF4E4D9D316}">
      <dsp:nvSpPr>
        <dsp:cNvPr id="0" name=""/>
        <dsp:cNvSpPr/>
      </dsp:nvSpPr>
      <dsp:spPr>
        <a:xfrm>
          <a:off x="4656025" y="3064390"/>
          <a:ext cx="2353468" cy="2353468"/>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GB" sz="3000" kern="1200" dirty="0"/>
            <a:t>Cognitive</a:t>
          </a:r>
        </a:p>
      </dsp:txBody>
      <dsp:txXfrm>
        <a:off x="5000682" y="3409047"/>
        <a:ext cx="1664154" cy="1664154"/>
      </dsp:txXfrm>
    </dsp:sp>
    <dsp:sp modelId="{EB45E52F-F4CE-4C16-BC5D-099070D1764F}">
      <dsp:nvSpPr>
        <dsp:cNvPr id="0" name=""/>
        <dsp:cNvSpPr/>
      </dsp:nvSpPr>
      <dsp:spPr>
        <a:xfrm rot="10800000">
          <a:off x="3767987" y="3843976"/>
          <a:ext cx="627546" cy="79429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GB" sz="2400" kern="1200"/>
        </a:p>
      </dsp:txBody>
      <dsp:txXfrm rot="10800000">
        <a:off x="3956251" y="4002835"/>
        <a:ext cx="439282" cy="476577"/>
      </dsp:txXfrm>
    </dsp:sp>
    <dsp:sp modelId="{2385E6C1-E848-427B-9ADC-AE8967FA23D0}">
      <dsp:nvSpPr>
        <dsp:cNvPr id="0" name=""/>
        <dsp:cNvSpPr/>
      </dsp:nvSpPr>
      <dsp:spPr>
        <a:xfrm>
          <a:off x="1118505" y="3064390"/>
          <a:ext cx="2353468" cy="2353468"/>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GB" sz="3000" kern="1200" dirty="0"/>
            <a:t>Behaviour</a:t>
          </a:r>
        </a:p>
      </dsp:txBody>
      <dsp:txXfrm>
        <a:off x="1463162" y="3409047"/>
        <a:ext cx="1664154" cy="1664154"/>
      </dsp:txXfrm>
    </dsp:sp>
    <dsp:sp modelId="{AD694E81-C596-4A7D-914C-C8D62DEC92DA}">
      <dsp:nvSpPr>
        <dsp:cNvPr id="0" name=""/>
        <dsp:cNvSpPr/>
      </dsp:nvSpPr>
      <dsp:spPr>
        <a:xfrm rot="18007871">
          <a:off x="2860736" y="2335432"/>
          <a:ext cx="620146" cy="794295"/>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GB" sz="2400" kern="1200"/>
        </a:p>
      </dsp:txBody>
      <dsp:txXfrm>
        <a:off x="2907063" y="2574744"/>
        <a:ext cx="434102" cy="476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75B48E-DB5C-40BE-A9FE-B8880238AB32}">
      <dsp:nvSpPr>
        <dsp:cNvPr id="0" name=""/>
        <dsp:cNvSpPr/>
      </dsp:nvSpPr>
      <dsp:spPr>
        <a:xfrm>
          <a:off x="2672592" y="835"/>
          <a:ext cx="1383111" cy="1383111"/>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Painful Joints</a:t>
          </a:r>
        </a:p>
      </dsp:txBody>
      <dsp:txXfrm>
        <a:off x="2875144" y="203387"/>
        <a:ext cx="978007" cy="978007"/>
      </dsp:txXfrm>
    </dsp:sp>
    <dsp:sp modelId="{F19BB98A-47AC-42C3-A3E2-FA95F884B3AE}">
      <dsp:nvSpPr>
        <dsp:cNvPr id="0" name=""/>
        <dsp:cNvSpPr/>
      </dsp:nvSpPr>
      <dsp:spPr>
        <a:xfrm rot="2160000">
          <a:off x="4012059" y="1063396"/>
          <a:ext cx="367962" cy="46680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a:off x="4022600" y="1124313"/>
        <a:ext cx="257573" cy="280080"/>
      </dsp:txXfrm>
    </dsp:sp>
    <dsp:sp modelId="{016F7A81-50AE-4138-B570-6B91468F1421}">
      <dsp:nvSpPr>
        <dsp:cNvPr id="0" name=""/>
        <dsp:cNvSpPr/>
      </dsp:nvSpPr>
      <dsp:spPr>
        <a:xfrm>
          <a:off x="4353227" y="1221889"/>
          <a:ext cx="1383111" cy="1383111"/>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Less Active</a:t>
          </a:r>
        </a:p>
      </dsp:txBody>
      <dsp:txXfrm>
        <a:off x="4555779" y="1424441"/>
        <a:ext cx="978007" cy="978007"/>
      </dsp:txXfrm>
    </dsp:sp>
    <dsp:sp modelId="{98380673-89E0-4D7B-8DD7-AA22675EA484}">
      <dsp:nvSpPr>
        <dsp:cNvPr id="0" name=""/>
        <dsp:cNvSpPr/>
      </dsp:nvSpPr>
      <dsp:spPr>
        <a:xfrm rot="6480000">
          <a:off x="4543047" y="2657993"/>
          <a:ext cx="367962" cy="46680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rot="10800000">
        <a:off x="4615298" y="2698860"/>
        <a:ext cx="257573" cy="280080"/>
      </dsp:txXfrm>
    </dsp:sp>
    <dsp:sp modelId="{0D842522-455F-4AEE-BAC2-8C26D8988B8E}">
      <dsp:nvSpPr>
        <dsp:cNvPr id="0" name=""/>
        <dsp:cNvSpPr/>
      </dsp:nvSpPr>
      <dsp:spPr>
        <a:xfrm>
          <a:off x="3711282" y="3197594"/>
          <a:ext cx="1383111" cy="1383111"/>
        </a:xfrm>
        <a:prstGeom prst="ellipse">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Weaker Muscles</a:t>
          </a:r>
        </a:p>
      </dsp:txBody>
      <dsp:txXfrm>
        <a:off x="3913834" y="3400146"/>
        <a:ext cx="978007" cy="978007"/>
      </dsp:txXfrm>
    </dsp:sp>
    <dsp:sp modelId="{300F6110-498F-4BF1-B1C5-47BC2375D548}">
      <dsp:nvSpPr>
        <dsp:cNvPr id="0" name=""/>
        <dsp:cNvSpPr/>
      </dsp:nvSpPr>
      <dsp:spPr>
        <a:xfrm rot="10800000">
          <a:off x="3190580" y="3655750"/>
          <a:ext cx="367962" cy="46680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rot="10800000">
        <a:off x="3300969" y="3749110"/>
        <a:ext cx="257573" cy="280080"/>
      </dsp:txXfrm>
    </dsp:sp>
    <dsp:sp modelId="{A1035123-59A0-4F79-8926-E52CCA48B7F1}">
      <dsp:nvSpPr>
        <dsp:cNvPr id="0" name=""/>
        <dsp:cNvSpPr/>
      </dsp:nvSpPr>
      <dsp:spPr>
        <a:xfrm>
          <a:off x="1633902" y="3197594"/>
          <a:ext cx="1383111" cy="1383111"/>
        </a:xfrm>
        <a:prstGeom prst="ellipse">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Joints feel unstable</a:t>
          </a:r>
        </a:p>
      </dsp:txBody>
      <dsp:txXfrm>
        <a:off x="1836454" y="3400146"/>
        <a:ext cx="978007" cy="978007"/>
      </dsp:txXfrm>
    </dsp:sp>
    <dsp:sp modelId="{982686CC-F595-4678-BBC0-6659A2513AE4}">
      <dsp:nvSpPr>
        <dsp:cNvPr id="0" name=""/>
        <dsp:cNvSpPr/>
      </dsp:nvSpPr>
      <dsp:spPr>
        <a:xfrm rot="15120000">
          <a:off x="1823722" y="2677801"/>
          <a:ext cx="367962" cy="466800"/>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rot="10800000">
        <a:off x="1895973" y="2823654"/>
        <a:ext cx="257573" cy="280080"/>
      </dsp:txXfrm>
    </dsp:sp>
    <dsp:sp modelId="{EACA0687-B17C-4864-8F3D-B0C161A78B5A}">
      <dsp:nvSpPr>
        <dsp:cNvPr id="0" name=""/>
        <dsp:cNvSpPr/>
      </dsp:nvSpPr>
      <dsp:spPr>
        <a:xfrm>
          <a:off x="991956" y="1221889"/>
          <a:ext cx="1383111" cy="1383111"/>
        </a:xfrm>
        <a:prstGeom prst="ellipse">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More pain when moving Joints</a:t>
          </a:r>
        </a:p>
      </dsp:txBody>
      <dsp:txXfrm>
        <a:off x="1194508" y="1424441"/>
        <a:ext cx="978007" cy="978007"/>
      </dsp:txXfrm>
    </dsp:sp>
    <dsp:sp modelId="{F8DD0905-2BA9-42E6-8CAB-F236C5D83461}">
      <dsp:nvSpPr>
        <dsp:cNvPr id="0" name=""/>
        <dsp:cNvSpPr/>
      </dsp:nvSpPr>
      <dsp:spPr>
        <a:xfrm rot="19440000">
          <a:off x="2331424" y="1075639"/>
          <a:ext cx="367962" cy="466800"/>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a:off x="2341965" y="1201442"/>
        <a:ext cx="257573" cy="2800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76FD5F-4673-4660-B56D-576ED0EB156C}">
      <dsp:nvSpPr>
        <dsp:cNvPr id="0" name=""/>
        <dsp:cNvSpPr/>
      </dsp:nvSpPr>
      <dsp:spPr>
        <a:xfrm>
          <a:off x="2594748" y="1681251"/>
          <a:ext cx="1291045" cy="1291045"/>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GB" sz="1700" kern="1200" dirty="0"/>
            <a:t>Managing pain</a:t>
          </a:r>
        </a:p>
      </dsp:txBody>
      <dsp:txXfrm>
        <a:off x="2783817" y="1870320"/>
        <a:ext cx="912907" cy="912907"/>
      </dsp:txXfrm>
    </dsp:sp>
    <dsp:sp modelId="{FB38EF08-5C3A-435C-A42F-2B01E3FA18C4}">
      <dsp:nvSpPr>
        <dsp:cNvPr id="0" name=""/>
        <dsp:cNvSpPr/>
      </dsp:nvSpPr>
      <dsp:spPr>
        <a:xfrm rot="16200000">
          <a:off x="3046209" y="1469260"/>
          <a:ext cx="388123" cy="35859"/>
        </a:xfrm>
        <a:custGeom>
          <a:avLst/>
          <a:gdLst/>
          <a:ahLst/>
          <a:cxnLst/>
          <a:rect l="0" t="0" r="0" b="0"/>
          <a:pathLst>
            <a:path>
              <a:moveTo>
                <a:pt x="0" y="17929"/>
              </a:moveTo>
              <a:lnTo>
                <a:pt x="388123" y="1792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230567" y="1477486"/>
        <a:ext cx="19406" cy="19406"/>
      </dsp:txXfrm>
    </dsp:sp>
    <dsp:sp modelId="{90A8BF8D-B57C-42E0-B47E-03C3E2785CA2}">
      <dsp:nvSpPr>
        <dsp:cNvPr id="0" name=""/>
        <dsp:cNvSpPr/>
      </dsp:nvSpPr>
      <dsp:spPr>
        <a:xfrm>
          <a:off x="2594748" y="2082"/>
          <a:ext cx="1291045" cy="1291045"/>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Painkillers</a:t>
          </a:r>
        </a:p>
      </dsp:txBody>
      <dsp:txXfrm>
        <a:off x="2783817" y="191151"/>
        <a:ext cx="912907" cy="912907"/>
      </dsp:txXfrm>
    </dsp:sp>
    <dsp:sp modelId="{D5F16AF0-241C-48F9-B311-2A4CE0C83503}">
      <dsp:nvSpPr>
        <dsp:cNvPr id="0" name=""/>
        <dsp:cNvSpPr/>
      </dsp:nvSpPr>
      <dsp:spPr>
        <a:xfrm rot="19800000">
          <a:off x="3773310" y="1889052"/>
          <a:ext cx="388123" cy="35859"/>
        </a:xfrm>
        <a:custGeom>
          <a:avLst/>
          <a:gdLst/>
          <a:ahLst/>
          <a:cxnLst/>
          <a:rect l="0" t="0" r="0" b="0"/>
          <a:pathLst>
            <a:path>
              <a:moveTo>
                <a:pt x="0" y="17929"/>
              </a:moveTo>
              <a:lnTo>
                <a:pt x="388123" y="1792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957669" y="1897279"/>
        <a:ext cx="19406" cy="19406"/>
      </dsp:txXfrm>
    </dsp:sp>
    <dsp:sp modelId="{6DC6D249-DC87-4F5E-83E0-B0F2C0034EBC}">
      <dsp:nvSpPr>
        <dsp:cNvPr id="0" name=""/>
        <dsp:cNvSpPr/>
      </dsp:nvSpPr>
      <dsp:spPr>
        <a:xfrm>
          <a:off x="4048951" y="841667"/>
          <a:ext cx="1291045" cy="1291045"/>
        </a:xfrm>
        <a:prstGeom prst="ellipse">
          <a:avLst/>
        </a:prstGeom>
        <a:solidFill>
          <a:schemeClr val="accent4">
            <a:hueOff val="2079139"/>
            <a:satOff val="-9594"/>
            <a:lumOff val="3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solidFill>
                <a:schemeClr val="bg1"/>
              </a:solidFill>
            </a:rPr>
            <a:t>Heat/Ice</a:t>
          </a:r>
        </a:p>
      </dsp:txBody>
      <dsp:txXfrm>
        <a:off x="4238020" y="1030736"/>
        <a:ext cx="912907" cy="912907"/>
      </dsp:txXfrm>
    </dsp:sp>
    <dsp:sp modelId="{DAACCE6A-9AAE-4C62-B6F0-4D70B9C986E6}">
      <dsp:nvSpPr>
        <dsp:cNvPr id="0" name=""/>
        <dsp:cNvSpPr/>
      </dsp:nvSpPr>
      <dsp:spPr>
        <a:xfrm rot="1800000">
          <a:off x="3773310" y="2728637"/>
          <a:ext cx="388123" cy="35859"/>
        </a:xfrm>
        <a:custGeom>
          <a:avLst/>
          <a:gdLst/>
          <a:ahLst/>
          <a:cxnLst/>
          <a:rect l="0" t="0" r="0" b="0"/>
          <a:pathLst>
            <a:path>
              <a:moveTo>
                <a:pt x="0" y="17929"/>
              </a:moveTo>
              <a:lnTo>
                <a:pt x="388123" y="1792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957669" y="2736863"/>
        <a:ext cx="19406" cy="19406"/>
      </dsp:txXfrm>
    </dsp:sp>
    <dsp:sp modelId="{0761371D-2DC1-4000-B429-A71B2EFC1E0D}">
      <dsp:nvSpPr>
        <dsp:cNvPr id="0" name=""/>
        <dsp:cNvSpPr/>
      </dsp:nvSpPr>
      <dsp:spPr>
        <a:xfrm>
          <a:off x="4048951" y="2520836"/>
          <a:ext cx="1291045" cy="1291045"/>
        </a:xfrm>
        <a:prstGeom prst="ellipse">
          <a:avLst/>
        </a:prstGeom>
        <a:solidFill>
          <a:schemeClr val="accent4">
            <a:hueOff val="4158277"/>
            <a:satOff val="-19187"/>
            <a:lumOff val="7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Gels</a:t>
          </a:r>
        </a:p>
      </dsp:txBody>
      <dsp:txXfrm>
        <a:off x="4238020" y="2709905"/>
        <a:ext cx="912907" cy="912907"/>
      </dsp:txXfrm>
    </dsp:sp>
    <dsp:sp modelId="{A1E8466A-DAF1-4088-9E56-1151E8A2A149}">
      <dsp:nvSpPr>
        <dsp:cNvPr id="0" name=""/>
        <dsp:cNvSpPr/>
      </dsp:nvSpPr>
      <dsp:spPr>
        <a:xfrm rot="5400000">
          <a:off x="3046209" y="3148429"/>
          <a:ext cx="388123" cy="35859"/>
        </a:xfrm>
        <a:custGeom>
          <a:avLst/>
          <a:gdLst/>
          <a:ahLst/>
          <a:cxnLst/>
          <a:rect l="0" t="0" r="0" b="0"/>
          <a:pathLst>
            <a:path>
              <a:moveTo>
                <a:pt x="0" y="17929"/>
              </a:moveTo>
              <a:lnTo>
                <a:pt x="388123" y="1792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230567" y="3156655"/>
        <a:ext cx="19406" cy="19406"/>
      </dsp:txXfrm>
    </dsp:sp>
    <dsp:sp modelId="{C9C19DA0-9496-4D2E-B2BD-811CF70C8C31}">
      <dsp:nvSpPr>
        <dsp:cNvPr id="0" name=""/>
        <dsp:cNvSpPr/>
      </dsp:nvSpPr>
      <dsp:spPr>
        <a:xfrm>
          <a:off x="2594748" y="3360420"/>
          <a:ext cx="1291045" cy="1291045"/>
        </a:xfrm>
        <a:prstGeom prst="ellipse">
          <a:avLst/>
        </a:prstGeom>
        <a:solidFill>
          <a:schemeClr val="accent4">
            <a:hueOff val="6237415"/>
            <a:satOff val="-28781"/>
            <a:lumOff val="1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Pacing</a:t>
          </a:r>
        </a:p>
      </dsp:txBody>
      <dsp:txXfrm>
        <a:off x="2783817" y="3549489"/>
        <a:ext cx="912907" cy="912907"/>
      </dsp:txXfrm>
    </dsp:sp>
    <dsp:sp modelId="{E168A5A0-1D2F-4C69-A91D-6ACB29308254}">
      <dsp:nvSpPr>
        <dsp:cNvPr id="0" name=""/>
        <dsp:cNvSpPr/>
      </dsp:nvSpPr>
      <dsp:spPr>
        <a:xfrm rot="9000000">
          <a:off x="2319107" y="2728637"/>
          <a:ext cx="388123" cy="35859"/>
        </a:xfrm>
        <a:custGeom>
          <a:avLst/>
          <a:gdLst/>
          <a:ahLst/>
          <a:cxnLst/>
          <a:rect l="0" t="0" r="0" b="0"/>
          <a:pathLst>
            <a:path>
              <a:moveTo>
                <a:pt x="0" y="17929"/>
              </a:moveTo>
              <a:lnTo>
                <a:pt x="388123" y="1792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2503466" y="2736863"/>
        <a:ext cx="19406" cy="19406"/>
      </dsp:txXfrm>
    </dsp:sp>
    <dsp:sp modelId="{0D065DFB-BD74-4B41-8FFD-BEB99C0C8D7F}">
      <dsp:nvSpPr>
        <dsp:cNvPr id="0" name=""/>
        <dsp:cNvSpPr/>
      </dsp:nvSpPr>
      <dsp:spPr>
        <a:xfrm>
          <a:off x="1140545" y="2520836"/>
          <a:ext cx="1291045" cy="1291045"/>
        </a:xfrm>
        <a:prstGeom prst="ellipse">
          <a:avLst/>
        </a:prstGeom>
        <a:solidFill>
          <a:schemeClr val="accent4">
            <a:hueOff val="8316554"/>
            <a:satOff val="-38374"/>
            <a:lumOff val="14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Supportive Devices</a:t>
          </a:r>
        </a:p>
      </dsp:txBody>
      <dsp:txXfrm>
        <a:off x="1329614" y="2709905"/>
        <a:ext cx="912907" cy="912907"/>
      </dsp:txXfrm>
    </dsp:sp>
    <dsp:sp modelId="{0B892CA1-2450-4A05-A891-BA5A77CF20BA}">
      <dsp:nvSpPr>
        <dsp:cNvPr id="0" name=""/>
        <dsp:cNvSpPr/>
      </dsp:nvSpPr>
      <dsp:spPr>
        <a:xfrm rot="12600000">
          <a:off x="2319107" y="1889052"/>
          <a:ext cx="388123" cy="35859"/>
        </a:xfrm>
        <a:custGeom>
          <a:avLst/>
          <a:gdLst/>
          <a:ahLst/>
          <a:cxnLst/>
          <a:rect l="0" t="0" r="0" b="0"/>
          <a:pathLst>
            <a:path>
              <a:moveTo>
                <a:pt x="0" y="17929"/>
              </a:moveTo>
              <a:lnTo>
                <a:pt x="388123" y="1792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2503466" y="1897279"/>
        <a:ext cx="19406" cy="19406"/>
      </dsp:txXfrm>
    </dsp:sp>
    <dsp:sp modelId="{5DF4FE98-FCD0-462B-97D1-C620AC183D99}">
      <dsp:nvSpPr>
        <dsp:cNvPr id="0" name=""/>
        <dsp:cNvSpPr/>
      </dsp:nvSpPr>
      <dsp:spPr>
        <a:xfrm>
          <a:off x="1140545" y="841667"/>
          <a:ext cx="1291045" cy="1291045"/>
        </a:xfrm>
        <a:prstGeom prst="ellipse">
          <a:avLst/>
        </a:prstGeom>
        <a:solidFill>
          <a:schemeClr val="accent4">
            <a:hueOff val="10395692"/>
            <a:satOff val="-47968"/>
            <a:lumOff val="17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solidFill>
                <a:schemeClr val="bg1"/>
              </a:solidFill>
            </a:rPr>
            <a:t>Staying active</a:t>
          </a:r>
        </a:p>
      </dsp:txBody>
      <dsp:txXfrm>
        <a:off x="1329614" y="1030736"/>
        <a:ext cx="912907" cy="91290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7" name="Shape 147"/>
          <p:cNvSpPr>
            <a:spLocks noGrp="1" noRot="1" noChangeAspect="1"/>
          </p:cNvSpPr>
          <p:nvPr>
            <p:ph type="sldImg"/>
          </p:nvPr>
        </p:nvSpPr>
        <p:spPr>
          <a:xfrm>
            <a:off x="1143000" y="685800"/>
            <a:ext cx="4572000" cy="3429000"/>
          </a:xfrm>
          <a:prstGeom prst="rect">
            <a:avLst/>
          </a:prstGeom>
        </p:spPr>
        <p:txBody>
          <a:bodyPr/>
          <a:lstStyle/>
          <a:p>
            <a:endParaRPr/>
          </a:p>
        </p:txBody>
      </p:sp>
      <p:sp>
        <p:nvSpPr>
          <p:cNvPr id="148" name="Shape 14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884171526"/>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Extending on the aspect</a:t>
            </a:r>
            <a:r>
              <a:rPr lang="en-GB" baseline="0" dirty="0"/>
              <a:t> of pain – going into more detail as to how this can affect day to day life and relating this to the pain cycle. </a:t>
            </a:r>
            <a:endParaRPr lang="en-GB" dirty="0"/>
          </a:p>
        </p:txBody>
      </p:sp>
    </p:spTree>
    <p:extLst>
      <p:ext uri="{BB962C8B-B14F-4D97-AF65-F5344CB8AC3E}">
        <p14:creationId xmlns:p14="http://schemas.microsoft.com/office/powerpoint/2010/main" val="3319352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iapositiva de título">
    <p:spTree>
      <p:nvGrpSpPr>
        <p:cNvPr id="1" name=""/>
        <p:cNvGrpSpPr/>
        <p:nvPr/>
      </p:nvGrpSpPr>
      <p:grpSpPr>
        <a:xfrm>
          <a:off x="0" y="0"/>
          <a:ext cx="0" cy="0"/>
          <a:chOff x="0" y="0"/>
          <a:chExt cx="0" cy="0"/>
        </a:xfrm>
      </p:grpSpPr>
      <p:sp>
        <p:nvSpPr>
          <p:cNvPr id="11" name="Shape 11"/>
          <p:cNvSpPr>
            <a:spLocks noGrp="1"/>
          </p:cNvSpPr>
          <p:nvPr>
            <p:ph type="pic" sz="half" idx="13"/>
          </p:nvPr>
        </p:nvSpPr>
        <p:spPr>
          <a:xfrm>
            <a:off x="2250905" y="1180978"/>
            <a:ext cx="4276727" cy="4276728"/>
          </a:xfrm>
          <a:prstGeom prst="rect">
            <a:avLst/>
          </a:prstGeom>
        </p:spPr>
        <p:txBody>
          <a:bodyPr lIns="91439" rIns="91439">
            <a:noAutofit/>
          </a:bodyPr>
          <a:lstStyle/>
          <a:p>
            <a:endParaRPr/>
          </a:p>
        </p:txBody>
      </p:sp>
      <p:sp>
        <p:nvSpPr>
          <p:cNvPr id="12" name="Shape 1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En blanco">
    <p:spTree>
      <p:nvGrpSpPr>
        <p:cNvPr id="1" name=""/>
        <p:cNvGrpSpPr/>
        <p:nvPr/>
      </p:nvGrpSpPr>
      <p:grpSpPr>
        <a:xfrm>
          <a:off x="0" y="0"/>
          <a:ext cx="0" cy="0"/>
          <a:chOff x="0" y="0"/>
          <a:chExt cx="0" cy="0"/>
        </a:xfrm>
      </p:grpSpPr>
      <p:sp>
        <p:nvSpPr>
          <p:cNvPr id="102" name="Shape 102"/>
          <p:cNvSpPr>
            <a:spLocks noGrp="1"/>
          </p:cNvSpPr>
          <p:nvPr>
            <p:ph type="pic" idx="13"/>
          </p:nvPr>
        </p:nvSpPr>
        <p:spPr>
          <a:xfrm>
            <a:off x="1260475" y="1289050"/>
            <a:ext cx="10474325" cy="3878263"/>
          </a:xfrm>
          <a:prstGeom prst="rect">
            <a:avLst/>
          </a:prstGeom>
        </p:spPr>
        <p:txBody>
          <a:bodyPr lIns="91439" rIns="91439">
            <a:noAutofit/>
          </a:bodyPr>
          <a:lstStyle/>
          <a:p>
            <a:endParaRPr/>
          </a:p>
        </p:txBody>
      </p:sp>
      <p:sp>
        <p:nvSpPr>
          <p:cNvPr id="103" name="Shape 103"/>
          <p:cNvSpPr>
            <a:spLocks noGrp="1"/>
          </p:cNvSpPr>
          <p:nvPr>
            <p:ph type="sldNum" sz="quarter" idx="2"/>
          </p:nvPr>
        </p:nvSpPr>
        <p:spPr>
          <a:xfrm>
            <a:off x="11089818" y="6404292"/>
            <a:ext cx="263983"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Contenido con título">
    <p:spTree>
      <p:nvGrpSpPr>
        <p:cNvPr id="1" name=""/>
        <p:cNvGrpSpPr/>
        <p:nvPr/>
      </p:nvGrpSpPr>
      <p:grpSpPr>
        <a:xfrm>
          <a:off x="0" y="0"/>
          <a:ext cx="0" cy="0"/>
          <a:chOff x="0" y="0"/>
          <a:chExt cx="0" cy="0"/>
        </a:xfrm>
      </p:grpSpPr>
      <p:sp>
        <p:nvSpPr>
          <p:cNvPr id="110" name="Shape 110"/>
          <p:cNvSpPr>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111" name="Shape 111"/>
          <p:cNvSpPr>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112" name="Shape 112"/>
          <p:cNvSpPr>
            <a:spLocks noGrp="1"/>
          </p:cNvSpPr>
          <p:nvPr>
            <p:ph type="body" sz="quarter" idx="13"/>
          </p:nvPr>
        </p:nvSpPr>
        <p:spPr>
          <a:xfrm>
            <a:off x="839787" y="2057400"/>
            <a:ext cx="3932238" cy="3811588"/>
          </a:xfrm>
          <a:prstGeom prst="rect">
            <a:avLst/>
          </a:prstGeom>
        </p:spPr>
        <p:txBody>
          <a:bodyPr/>
          <a:lstStyle/>
          <a:p>
            <a:pPr marL="0" indent="0">
              <a:buSzTx/>
              <a:buFontTx/>
              <a:buNone/>
              <a:defRPr sz="1600"/>
            </a:pPr>
            <a:endParaRPr/>
          </a:p>
        </p:txBody>
      </p:sp>
      <p:sp>
        <p:nvSpPr>
          <p:cNvPr id="113" name="Shape 113"/>
          <p:cNvSpPr>
            <a:spLocks noGrp="1"/>
          </p:cNvSpPr>
          <p:nvPr>
            <p:ph type="sldNum" sz="quarter" idx="2"/>
          </p:nvPr>
        </p:nvSpPr>
        <p:spPr>
          <a:xfrm>
            <a:off x="11089818" y="6404292"/>
            <a:ext cx="263983"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Imagen con título">
    <p:spTree>
      <p:nvGrpSpPr>
        <p:cNvPr id="1" name=""/>
        <p:cNvGrpSpPr/>
        <p:nvPr/>
      </p:nvGrpSpPr>
      <p:grpSpPr>
        <a:xfrm>
          <a:off x="0" y="0"/>
          <a:ext cx="0" cy="0"/>
          <a:chOff x="0" y="0"/>
          <a:chExt cx="0" cy="0"/>
        </a:xfrm>
      </p:grpSpPr>
      <p:sp>
        <p:nvSpPr>
          <p:cNvPr id="120" name="Shape 120"/>
          <p:cNvSpPr>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121" name="Shape 121"/>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122" name="Shape 122"/>
          <p:cNvSpPr>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123" name="Shape 123"/>
          <p:cNvSpPr>
            <a:spLocks noGrp="1"/>
          </p:cNvSpPr>
          <p:nvPr>
            <p:ph type="sldNum" sz="quarter" idx="2"/>
          </p:nvPr>
        </p:nvSpPr>
        <p:spPr>
          <a:xfrm>
            <a:off x="11089818" y="6404292"/>
            <a:ext cx="263983"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ítulo y texto vertical">
    <p:spTree>
      <p:nvGrpSpPr>
        <p:cNvPr id="1" name=""/>
        <p:cNvGrpSpPr/>
        <p:nvPr/>
      </p:nvGrpSpPr>
      <p:grpSpPr>
        <a:xfrm>
          <a:off x="0" y="0"/>
          <a:ext cx="0" cy="0"/>
          <a:chOff x="0" y="0"/>
          <a:chExt cx="0" cy="0"/>
        </a:xfrm>
      </p:grpSpPr>
      <p:sp>
        <p:nvSpPr>
          <p:cNvPr id="130" name="Shape 130"/>
          <p:cNvSpPr>
            <a:spLocks noGrp="1"/>
          </p:cNvSpPr>
          <p:nvPr>
            <p:ph type="title"/>
          </p:nvPr>
        </p:nvSpPr>
        <p:spPr>
          <a:xfrm>
            <a:off x="838200" y="365125"/>
            <a:ext cx="10515600" cy="1325563"/>
          </a:xfrm>
          <a:prstGeom prst="rect">
            <a:avLst/>
          </a:prstGeom>
        </p:spPr>
        <p:txBody>
          <a:bodyPr/>
          <a:lstStyle/>
          <a:p>
            <a:r>
              <a:t>Title Text</a:t>
            </a:r>
          </a:p>
        </p:txBody>
      </p:sp>
      <p:sp>
        <p:nvSpPr>
          <p:cNvPr id="131" name="Shape 131"/>
          <p:cNvSpPr>
            <a:spLocks noGrp="1"/>
          </p:cNvSpPr>
          <p:nvPr>
            <p:ph type="body" idx="1"/>
          </p:nvPr>
        </p:nvSpPr>
        <p:spPr>
          <a:xfrm>
            <a:off x="838200" y="1825625"/>
            <a:ext cx="10515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2" name="Shape 132"/>
          <p:cNvSpPr>
            <a:spLocks noGrp="1"/>
          </p:cNvSpPr>
          <p:nvPr>
            <p:ph type="sldNum" sz="quarter" idx="2"/>
          </p:nvPr>
        </p:nvSpPr>
        <p:spPr>
          <a:xfrm>
            <a:off x="11089818" y="6404292"/>
            <a:ext cx="263983"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ítulo vertical y texto">
    <p:spTree>
      <p:nvGrpSpPr>
        <p:cNvPr id="1" name=""/>
        <p:cNvGrpSpPr/>
        <p:nvPr/>
      </p:nvGrpSpPr>
      <p:grpSpPr>
        <a:xfrm>
          <a:off x="0" y="0"/>
          <a:ext cx="0" cy="0"/>
          <a:chOff x="0" y="0"/>
          <a:chExt cx="0" cy="0"/>
        </a:xfrm>
      </p:grpSpPr>
      <p:sp>
        <p:nvSpPr>
          <p:cNvPr id="139" name="Shape 139"/>
          <p:cNvSpPr>
            <a:spLocks noGrp="1"/>
          </p:cNvSpPr>
          <p:nvPr>
            <p:ph type="title"/>
          </p:nvPr>
        </p:nvSpPr>
        <p:spPr>
          <a:xfrm>
            <a:off x="8724900" y="365125"/>
            <a:ext cx="2628900" cy="5811838"/>
          </a:xfrm>
          <a:prstGeom prst="rect">
            <a:avLst/>
          </a:prstGeom>
        </p:spPr>
        <p:txBody>
          <a:bodyPr/>
          <a:lstStyle/>
          <a:p>
            <a:r>
              <a:t>Title Text</a:t>
            </a:r>
          </a:p>
        </p:txBody>
      </p:sp>
      <p:sp>
        <p:nvSpPr>
          <p:cNvPr id="140" name="Shape 140"/>
          <p:cNvSpPr>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41" name="Shape 141"/>
          <p:cNvSpPr>
            <a:spLocks noGrp="1"/>
          </p:cNvSpPr>
          <p:nvPr>
            <p:ph type="sldNum" sz="quarter" idx="2"/>
          </p:nvPr>
        </p:nvSpPr>
        <p:spPr>
          <a:xfrm>
            <a:off x="11089818" y="6404292"/>
            <a:ext cx="263983"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Encabezado de sección">
    <p:spTree>
      <p:nvGrpSpPr>
        <p:cNvPr id="1" name=""/>
        <p:cNvGrpSpPr/>
        <p:nvPr/>
      </p:nvGrpSpPr>
      <p:grpSpPr>
        <a:xfrm>
          <a:off x="0" y="0"/>
          <a:ext cx="0" cy="0"/>
          <a:chOff x="0" y="0"/>
          <a:chExt cx="0" cy="0"/>
        </a:xfrm>
      </p:grpSpPr>
      <p:sp>
        <p:nvSpPr>
          <p:cNvPr id="27" name="Shape 27"/>
          <p:cNvSpPr>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28" name="Shape 28"/>
          <p:cNvSpPr>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29" name="Shape 29"/>
          <p:cNvSpPr>
            <a:spLocks noGrp="1"/>
          </p:cNvSpPr>
          <p:nvPr>
            <p:ph type="sldNum" sz="quarter" idx="2"/>
          </p:nvPr>
        </p:nvSpPr>
        <p:spPr>
          <a:xfrm>
            <a:off x="11089818" y="6404292"/>
            <a:ext cx="263983"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1_Encabezado de sección">
    <p:spTree>
      <p:nvGrpSpPr>
        <p:cNvPr id="1" name=""/>
        <p:cNvGrpSpPr/>
        <p:nvPr/>
      </p:nvGrpSpPr>
      <p:grpSpPr>
        <a:xfrm>
          <a:off x="0" y="0"/>
          <a:ext cx="0" cy="0"/>
          <a:chOff x="0" y="0"/>
          <a:chExt cx="0" cy="0"/>
        </a:xfrm>
      </p:grpSpPr>
      <p:sp>
        <p:nvSpPr>
          <p:cNvPr id="36" name="Shape 36"/>
          <p:cNvSpPr>
            <a:spLocks noGrp="1"/>
          </p:cNvSpPr>
          <p:nvPr>
            <p:ph type="pic" idx="13"/>
          </p:nvPr>
        </p:nvSpPr>
        <p:spPr>
          <a:xfrm>
            <a:off x="0" y="0"/>
            <a:ext cx="12192000" cy="6858000"/>
          </a:xfrm>
          <a:prstGeom prst="rect">
            <a:avLst/>
          </a:prstGeom>
        </p:spPr>
        <p:txBody>
          <a:bodyPr lIns="91439" rIns="91439">
            <a:noAutofit/>
          </a:bodyPr>
          <a:lstStyle/>
          <a:p>
            <a:endParaRPr/>
          </a:p>
        </p:txBody>
      </p:sp>
      <p:sp>
        <p:nvSpPr>
          <p:cNvPr id="37" name="Shape 3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2_Encabezado de sección">
    <p:spTree>
      <p:nvGrpSpPr>
        <p:cNvPr id="1" name=""/>
        <p:cNvGrpSpPr/>
        <p:nvPr/>
      </p:nvGrpSpPr>
      <p:grpSpPr>
        <a:xfrm>
          <a:off x="0" y="0"/>
          <a:ext cx="0" cy="0"/>
          <a:chOff x="0" y="0"/>
          <a:chExt cx="0" cy="0"/>
        </a:xfrm>
      </p:grpSpPr>
      <p:pic>
        <p:nvPicPr>
          <p:cNvPr id="44" name="image1.png"/>
          <p:cNvPicPr>
            <a:picLocks noChangeAspect="1"/>
          </p:cNvPicPr>
          <p:nvPr/>
        </p:nvPicPr>
        <p:blipFill>
          <a:blip r:embed="rId2"/>
          <a:srcRect r="930" b="24434"/>
          <a:stretch>
            <a:fillRect/>
          </a:stretch>
        </p:blipFill>
        <p:spPr>
          <a:xfrm>
            <a:off x="10029454" y="5382623"/>
            <a:ext cx="2185377" cy="1488031"/>
          </a:xfrm>
          <a:prstGeom prst="rect">
            <a:avLst/>
          </a:prstGeom>
          <a:ln w="12700">
            <a:miter lim="400000"/>
          </a:ln>
        </p:spPr>
      </p:pic>
      <p:pic>
        <p:nvPicPr>
          <p:cNvPr id="45" name="image2.png"/>
          <p:cNvPicPr>
            <a:picLocks noChangeAspect="1"/>
          </p:cNvPicPr>
          <p:nvPr/>
        </p:nvPicPr>
        <p:blipFill>
          <a:blip r:embed="rId3"/>
          <a:stretch>
            <a:fillRect/>
          </a:stretch>
        </p:blipFill>
        <p:spPr>
          <a:xfrm>
            <a:off x="9360933" y="3777879"/>
            <a:ext cx="2203937" cy="1967437"/>
          </a:xfrm>
          <a:prstGeom prst="rect">
            <a:avLst/>
          </a:prstGeom>
          <a:ln w="12700">
            <a:miter lim="400000"/>
          </a:ln>
        </p:spPr>
      </p:pic>
      <p:pic>
        <p:nvPicPr>
          <p:cNvPr id="46" name="image3.png"/>
          <p:cNvPicPr>
            <a:picLocks noChangeAspect="1"/>
          </p:cNvPicPr>
          <p:nvPr/>
        </p:nvPicPr>
        <p:blipFill>
          <a:blip r:embed="rId4"/>
          <a:stretch>
            <a:fillRect/>
          </a:stretch>
        </p:blipFill>
        <p:spPr>
          <a:xfrm>
            <a:off x="9338450" y="2007739"/>
            <a:ext cx="2197848" cy="1962001"/>
          </a:xfrm>
          <a:prstGeom prst="rect">
            <a:avLst/>
          </a:prstGeom>
          <a:ln w="12700">
            <a:miter lim="400000"/>
          </a:ln>
        </p:spPr>
      </p:pic>
      <p:pic>
        <p:nvPicPr>
          <p:cNvPr id="47" name="image4.png"/>
          <p:cNvPicPr>
            <a:picLocks noChangeAspect="1"/>
          </p:cNvPicPr>
          <p:nvPr/>
        </p:nvPicPr>
        <p:blipFill>
          <a:blip r:embed="rId5"/>
          <a:stretch>
            <a:fillRect/>
          </a:stretch>
        </p:blipFill>
        <p:spPr>
          <a:xfrm>
            <a:off x="10019624" y="347108"/>
            <a:ext cx="2197847" cy="1962001"/>
          </a:xfrm>
          <a:prstGeom prst="rect">
            <a:avLst/>
          </a:prstGeom>
          <a:ln w="12700">
            <a:miter lim="400000"/>
          </a:ln>
        </p:spPr>
      </p:pic>
      <p:sp>
        <p:nvSpPr>
          <p:cNvPr id="48" name="Shape 48"/>
          <p:cNvSpPr>
            <a:spLocks noGrp="1"/>
          </p:cNvSpPr>
          <p:nvPr>
            <p:ph type="pic" sz="quarter" idx="13"/>
          </p:nvPr>
        </p:nvSpPr>
        <p:spPr>
          <a:xfrm>
            <a:off x="10067703" y="4363487"/>
            <a:ext cx="836989" cy="836987"/>
          </a:xfrm>
          <a:prstGeom prst="rect">
            <a:avLst/>
          </a:prstGeom>
          <a:ln w="9525">
            <a:solidFill>
              <a:srgbClr val="9DC3E6"/>
            </a:solidFill>
            <a:round/>
          </a:ln>
        </p:spPr>
        <p:txBody>
          <a:bodyPr lIns="91439" rIns="91439">
            <a:noAutofit/>
          </a:bodyPr>
          <a:lstStyle/>
          <a:p>
            <a:endParaRPr/>
          </a:p>
        </p:txBody>
      </p:sp>
      <p:sp>
        <p:nvSpPr>
          <p:cNvPr id="49" name="Shape 49"/>
          <p:cNvSpPr>
            <a:spLocks noGrp="1"/>
          </p:cNvSpPr>
          <p:nvPr>
            <p:ph type="pic" sz="quarter" idx="14"/>
          </p:nvPr>
        </p:nvSpPr>
        <p:spPr>
          <a:xfrm>
            <a:off x="10736616" y="5969361"/>
            <a:ext cx="836989" cy="836988"/>
          </a:xfrm>
          <a:prstGeom prst="rect">
            <a:avLst/>
          </a:prstGeom>
          <a:ln w="9525">
            <a:solidFill>
              <a:srgbClr val="9DC3E6"/>
            </a:solidFill>
            <a:round/>
          </a:ln>
        </p:spPr>
        <p:txBody>
          <a:bodyPr lIns="91439" rIns="91439">
            <a:noAutofit/>
          </a:bodyPr>
          <a:lstStyle/>
          <a:p>
            <a:endParaRPr/>
          </a:p>
        </p:txBody>
      </p:sp>
      <p:sp>
        <p:nvSpPr>
          <p:cNvPr id="50" name="Shape 50"/>
          <p:cNvSpPr>
            <a:spLocks noGrp="1"/>
          </p:cNvSpPr>
          <p:nvPr>
            <p:ph type="pic" sz="quarter" idx="15"/>
          </p:nvPr>
        </p:nvSpPr>
        <p:spPr>
          <a:xfrm>
            <a:off x="10044407" y="2587298"/>
            <a:ext cx="836989" cy="836987"/>
          </a:xfrm>
          <a:prstGeom prst="rect">
            <a:avLst/>
          </a:prstGeom>
          <a:ln w="9525">
            <a:solidFill>
              <a:srgbClr val="9DC3E6"/>
            </a:solidFill>
            <a:round/>
          </a:ln>
        </p:spPr>
        <p:txBody>
          <a:bodyPr lIns="91439" rIns="91439">
            <a:noAutofit/>
          </a:bodyPr>
          <a:lstStyle/>
          <a:p>
            <a:endParaRPr/>
          </a:p>
        </p:txBody>
      </p:sp>
      <p:sp>
        <p:nvSpPr>
          <p:cNvPr id="51" name="Shape 51"/>
          <p:cNvSpPr>
            <a:spLocks noGrp="1"/>
          </p:cNvSpPr>
          <p:nvPr>
            <p:ph type="pic" sz="quarter" idx="16"/>
          </p:nvPr>
        </p:nvSpPr>
        <p:spPr>
          <a:xfrm>
            <a:off x="10722057" y="928895"/>
            <a:ext cx="836989" cy="836987"/>
          </a:xfrm>
          <a:prstGeom prst="rect">
            <a:avLst/>
          </a:prstGeom>
          <a:ln w="9525">
            <a:solidFill>
              <a:srgbClr val="9DC3E6"/>
            </a:solidFill>
            <a:round/>
          </a:ln>
        </p:spPr>
        <p:txBody>
          <a:bodyPr lIns="91439" rIns="91439">
            <a:noAutofit/>
          </a:bodyPr>
          <a:lstStyle/>
          <a:p>
            <a:endParaRPr/>
          </a:p>
        </p:txBody>
      </p:sp>
      <p:sp>
        <p:nvSpPr>
          <p:cNvPr id="52" name="Shape 5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os objetos">
    <p:spTree>
      <p:nvGrpSpPr>
        <p:cNvPr id="1" name=""/>
        <p:cNvGrpSpPr/>
        <p:nvPr/>
      </p:nvGrpSpPr>
      <p:grpSpPr>
        <a:xfrm>
          <a:off x="0" y="0"/>
          <a:ext cx="0" cy="0"/>
          <a:chOff x="0" y="0"/>
          <a:chExt cx="0" cy="0"/>
        </a:xfrm>
      </p:grpSpPr>
      <p:sp>
        <p:nvSpPr>
          <p:cNvPr id="59" name="Shape 59"/>
          <p:cNvSpPr>
            <a:spLocks noGrp="1"/>
          </p:cNvSpPr>
          <p:nvPr>
            <p:ph type="title"/>
          </p:nvPr>
        </p:nvSpPr>
        <p:spPr>
          <a:xfrm>
            <a:off x="838200" y="365125"/>
            <a:ext cx="10515600" cy="1325563"/>
          </a:xfrm>
          <a:prstGeom prst="rect">
            <a:avLst/>
          </a:prstGeom>
        </p:spPr>
        <p:txBody>
          <a:bodyPr/>
          <a:lstStyle/>
          <a:p>
            <a:r>
              <a:t>Title Text</a:t>
            </a:r>
          </a:p>
        </p:txBody>
      </p:sp>
      <p:sp>
        <p:nvSpPr>
          <p:cNvPr id="60" name="Shape 60"/>
          <p:cNvSpPr>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1" name="Shape 61"/>
          <p:cNvSpPr>
            <a:spLocks noGrp="1"/>
          </p:cNvSpPr>
          <p:nvPr>
            <p:ph type="sldNum" sz="quarter" idx="2"/>
          </p:nvPr>
        </p:nvSpPr>
        <p:spPr>
          <a:xfrm>
            <a:off x="11089818" y="6404292"/>
            <a:ext cx="263983"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mparación">
    <p:spTree>
      <p:nvGrpSpPr>
        <p:cNvPr id="1" name=""/>
        <p:cNvGrpSpPr/>
        <p:nvPr/>
      </p:nvGrpSpPr>
      <p:grpSpPr>
        <a:xfrm>
          <a:off x="0" y="0"/>
          <a:ext cx="0" cy="0"/>
          <a:chOff x="0" y="0"/>
          <a:chExt cx="0" cy="0"/>
        </a:xfrm>
      </p:grpSpPr>
      <p:sp>
        <p:nvSpPr>
          <p:cNvPr id="68" name="Shape 68"/>
          <p:cNvSpPr>
            <a:spLocks noGrp="1"/>
          </p:cNvSpPr>
          <p:nvPr>
            <p:ph type="title"/>
          </p:nvPr>
        </p:nvSpPr>
        <p:spPr>
          <a:xfrm>
            <a:off x="839787" y="365125"/>
            <a:ext cx="10515601" cy="1325563"/>
          </a:xfrm>
          <a:prstGeom prst="rect">
            <a:avLst/>
          </a:prstGeom>
        </p:spPr>
        <p:txBody>
          <a:bodyPr/>
          <a:lstStyle/>
          <a:p>
            <a:r>
              <a:t>Title Text</a:t>
            </a:r>
          </a:p>
        </p:txBody>
      </p:sp>
      <p:sp>
        <p:nvSpPr>
          <p:cNvPr id="69" name="Shape 69"/>
          <p:cNvSpPr>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70" name="Shape 70"/>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71" name="Shape 71"/>
          <p:cNvSpPr>
            <a:spLocks noGrp="1"/>
          </p:cNvSpPr>
          <p:nvPr>
            <p:ph type="sldNum" sz="quarter" idx="2"/>
          </p:nvPr>
        </p:nvSpPr>
        <p:spPr>
          <a:xfrm>
            <a:off x="11089818" y="6404292"/>
            <a:ext cx="263983"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olo el título">
    <p:spTree>
      <p:nvGrpSpPr>
        <p:cNvPr id="1" name=""/>
        <p:cNvGrpSpPr/>
        <p:nvPr/>
      </p:nvGrpSpPr>
      <p:grpSpPr>
        <a:xfrm>
          <a:off x="0" y="0"/>
          <a:ext cx="0" cy="0"/>
          <a:chOff x="0" y="0"/>
          <a:chExt cx="0" cy="0"/>
        </a:xfrm>
      </p:grpSpPr>
      <p:sp>
        <p:nvSpPr>
          <p:cNvPr id="78" name="Shape 78"/>
          <p:cNvSpPr>
            <a:spLocks noGrp="1"/>
          </p:cNvSpPr>
          <p:nvPr>
            <p:ph type="title"/>
          </p:nvPr>
        </p:nvSpPr>
        <p:spPr>
          <a:xfrm>
            <a:off x="838200" y="365125"/>
            <a:ext cx="10515600" cy="1325563"/>
          </a:xfrm>
          <a:prstGeom prst="rect">
            <a:avLst/>
          </a:prstGeom>
        </p:spPr>
        <p:txBody>
          <a:bodyPr/>
          <a:lstStyle/>
          <a:p>
            <a:r>
              <a:t>Title Text</a:t>
            </a:r>
          </a:p>
        </p:txBody>
      </p:sp>
      <p:sp>
        <p:nvSpPr>
          <p:cNvPr id="79" name="Shape 79"/>
          <p:cNvSpPr>
            <a:spLocks noGrp="1"/>
          </p:cNvSpPr>
          <p:nvPr>
            <p:ph type="sldNum" sz="quarter" idx="2"/>
          </p:nvPr>
        </p:nvSpPr>
        <p:spPr>
          <a:xfrm>
            <a:off x="11089818" y="6404292"/>
            <a:ext cx="263983"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Diseño personalizado">
    <p:spTree>
      <p:nvGrpSpPr>
        <p:cNvPr id="1" name=""/>
        <p:cNvGrpSpPr/>
        <p:nvPr/>
      </p:nvGrpSpPr>
      <p:grpSpPr>
        <a:xfrm>
          <a:off x="0" y="0"/>
          <a:ext cx="0" cy="0"/>
          <a:chOff x="0" y="0"/>
          <a:chExt cx="0" cy="0"/>
        </a:xfrm>
      </p:grpSpPr>
      <p:sp>
        <p:nvSpPr>
          <p:cNvPr id="86" name="Shape 86"/>
          <p:cNvSpPr>
            <a:spLocks noGrp="1"/>
          </p:cNvSpPr>
          <p:nvPr>
            <p:ph type="pic" sz="quarter" idx="13"/>
          </p:nvPr>
        </p:nvSpPr>
        <p:spPr>
          <a:xfrm>
            <a:off x="1212850" y="2044700"/>
            <a:ext cx="3625850" cy="2835275"/>
          </a:xfrm>
          <a:prstGeom prst="rect">
            <a:avLst/>
          </a:prstGeom>
        </p:spPr>
        <p:txBody>
          <a:bodyPr lIns="91439" rIns="91439">
            <a:noAutofit/>
          </a:bodyPr>
          <a:lstStyle/>
          <a:p>
            <a:endParaRPr/>
          </a:p>
        </p:txBody>
      </p:sp>
      <p:sp>
        <p:nvSpPr>
          <p:cNvPr id="87" name="Shape 8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1_Diseño personalizado">
    <p:spTree>
      <p:nvGrpSpPr>
        <p:cNvPr id="1" name=""/>
        <p:cNvGrpSpPr/>
        <p:nvPr/>
      </p:nvGrpSpPr>
      <p:grpSpPr>
        <a:xfrm>
          <a:off x="0" y="0"/>
          <a:ext cx="0" cy="0"/>
          <a:chOff x="0" y="0"/>
          <a:chExt cx="0" cy="0"/>
        </a:xfrm>
      </p:grpSpPr>
      <p:sp>
        <p:nvSpPr>
          <p:cNvPr id="94" name="Shape 94"/>
          <p:cNvSpPr>
            <a:spLocks noGrp="1"/>
          </p:cNvSpPr>
          <p:nvPr>
            <p:ph type="pic" sz="quarter" idx="13"/>
          </p:nvPr>
        </p:nvSpPr>
        <p:spPr>
          <a:xfrm>
            <a:off x="1212850" y="2044700"/>
            <a:ext cx="3625850" cy="2835275"/>
          </a:xfrm>
          <a:prstGeom prst="rect">
            <a:avLst/>
          </a:prstGeom>
        </p:spPr>
        <p:txBody>
          <a:bodyPr lIns="91439" rIns="91439">
            <a:noAutofit/>
          </a:bodyPr>
          <a:lstStyle/>
          <a:p>
            <a:endParaRP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r="-1000" b="500"/>
          </a:stretch>
        </a:blip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609600" y="92074"/>
            <a:ext cx="10972800" cy="1508126"/>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Title Text</a:t>
            </a:r>
          </a:p>
        </p:txBody>
      </p:sp>
      <p:sp>
        <p:nvSpPr>
          <p:cNvPr id="3" name="Shape 3"/>
          <p:cNvSpPr>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5892800" y="6172200"/>
            <a:ext cx="2844800" cy="36830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7.png"/><Relationship Id="rId7"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200"/>
          </a:stretch>
        </a:blipFill>
        <a:effectLst/>
      </p:bgPr>
    </p:bg>
    <p:spTree>
      <p:nvGrpSpPr>
        <p:cNvPr id="1" name=""/>
        <p:cNvGrpSpPr/>
        <p:nvPr/>
      </p:nvGrpSpPr>
      <p:grpSpPr>
        <a:xfrm>
          <a:off x="0" y="0"/>
          <a:ext cx="0" cy="0"/>
          <a:chOff x="0" y="0"/>
          <a:chExt cx="0" cy="0"/>
        </a:xfrm>
      </p:grpSpPr>
      <p:sp>
        <p:nvSpPr>
          <p:cNvPr id="8" name="Shape 163"/>
          <p:cNvSpPr/>
          <p:nvPr/>
        </p:nvSpPr>
        <p:spPr>
          <a:xfrm>
            <a:off x="4136398" y="5426039"/>
            <a:ext cx="3847806" cy="52324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a:lnSpc>
                <a:spcPct val="81000"/>
              </a:lnSpc>
              <a:spcBef>
                <a:spcPts val="1000"/>
              </a:spcBef>
              <a:defRPr sz="2800">
                <a:solidFill>
                  <a:srgbClr val="11918E"/>
                </a:solidFill>
                <a:latin typeface="Verdana"/>
                <a:ea typeface="Verdana"/>
                <a:cs typeface="Verdana"/>
                <a:sym typeface="Verdana"/>
              </a:defRPr>
            </a:lvl1pPr>
          </a:lstStyle>
          <a:p>
            <a:pPr algn="ctr"/>
            <a:endParaRPr dirty="0">
              <a:latin typeface="Corbel" panose="020B0503020204020204" pitchFamily="34" charset="0"/>
            </a:endParaRPr>
          </a:p>
        </p:txBody>
      </p:sp>
      <p:sp>
        <p:nvSpPr>
          <p:cNvPr id="9" name="Shape 163"/>
          <p:cNvSpPr/>
          <p:nvPr/>
        </p:nvSpPr>
        <p:spPr>
          <a:xfrm>
            <a:off x="4136398" y="4643409"/>
            <a:ext cx="3847806" cy="52324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lnSpcReduction="10000"/>
          </a:bodyPr>
          <a:lstStyle>
            <a:lvl1pPr>
              <a:lnSpc>
                <a:spcPct val="81000"/>
              </a:lnSpc>
              <a:spcBef>
                <a:spcPts val="1000"/>
              </a:spcBef>
              <a:defRPr sz="2800">
                <a:solidFill>
                  <a:srgbClr val="11918E"/>
                </a:solidFill>
                <a:latin typeface="Verdana"/>
                <a:ea typeface="Verdana"/>
                <a:cs typeface="Verdana"/>
                <a:sym typeface="Verdana"/>
              </a:defRPr>
            </a:lvl1pPr>
          </a:lstStyle>
          <a:p>
            <a:pPr algn="ctr"/>
            <a:r>
              <a:rPr lang="en-GB" sz="3600" dirty="0">
                <a:solidFill>
                  <a:srgbClr val="19388A"/>
                </a:solidFill>
                <a:latin typeface="Corbel" panose="020B0503020204020204" pitchFamily="34" charset="0"/>
              </a:rPr>
              <a:t>Managing your pain</a:t>
            </a:r>
            <a:endParaRPr dirty="0">
              <a:solidFill>
                <a:srgbClr val="19388A"/>
              </a:solidFill>
              <a:latin typeface="Corbel" panose="020B0503020204020204" pitchFamily="34" charset="0"/>
            </a:endParaRPr>
          </a:p>
        </p:txBody>
      </p:sp>
      <p:sp>
        <p:nvSpPr>
          <p:cNvPr id="10" name="Shape 163"/>
          <p:cNvSpPr/>
          <p:nvPr/>
        </p:nvSpPr>
        <p:spPr>
          <a:xfrm>
            <a:off x="4136398" y="6074111"/>
            <a:ext cx="3847806" cy="52324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a:lnSpc>
                <a:spcPct val="81000"/>
              </a:lnSpc>
              <a:spcBef>
                <a:spcPts val="1000"/>
              </a:spcBef>
              <a:defRPr sz="2800">
                <a:solidFill>
                  <a:srgbClr val="11918E"/>
                </a:solidFill>
                <a:latin typeface="Verdana"/>
                <a:ea typeface="Verdana"/>
                <a:cs typeface="Verdana"/>
                <a:sym typeface="Verdana"/>
              </a:defRPr>
            </a:lvl1pPr>
          </a:lstStyle>
          <a:p>
            <a:pPr algn="ctr"/>
            <a:endParaRPr lang="en-GB" sz="2400" dirty="0">
              <a:solidFill>
                <a:schemeClr val="bg2"/>
              </a:solidFill>
              <a:latin typeface="Corbel" panose="020B0503020204020204" pitchFamily="34" charset="0"/>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5560" y="908720"/>
            <a:ext cx="6848326" cy="1277491"/>
          </a:xfrm>
        </p:spPr>
        <p:txBody>
          <a:bodyPr/>
          <a:lstStyle/>
          <a:p>
            <a:pPr algn="ctr"/>
            <a:r>
              <a:rPr lang="en-GB" dirty="0">
                <a:solidFill>
                  <a:schemeClr val="accent1">
                    <a:lumMod val="50000"/>
                  </a:schemeClr>
                </a:solidFill>
                <a:latin typeface="Corbel" panose="020B0503020204020204" pitchFamily="34" charset="0"/>
              </a:rPr>
              <a:t>Introduction</a:t>
            </a:r>
          </a:p>
        </p:txBody>
      </p:sp>
      <p:sp>
        <p:nvSpPr>
          <p:cNvPr id="3" name="Text Placeholder 2"/>
          <p:cNvSpPr>
            <a:spLocks noGrp="1"/>
          </p:cNvSpPr>
          <p:nvPr>
            <p:ph type="body" sz="quarter" idx="1"/>
          </p:nvPr>
        </p:nvSpPr>
        <p:spPr>
          <a:xfrm>
            <a:off x="623392" y="2564904"/>
            <a:ext cx="9073008" cy="3384376"/>
          </a:xfrm>
        </p:spPr>
        <p:txBody>
          <a:bodyPr/>
          <a:lstStyle/>
          <a:p>
            <a:pPr marL="342900" indent="-342900">
              <a:buFont typeface="Arial" panose="020B0604020202020204" pitchFamily="34" charset="0"/>
              <a:buChar char="•"/>
            </a:pPr>
            <a:r>
              <a:rPr lang="en-GB" dirty="0">
                <a:solidFill>
                  <a:schemeClr val="accent1">
                    <a:lumMod val="50000"/>
                  </a:schemeClr>
                </a:solidFill>
                <a:latin typeface="Corbel" panose="020B0503020204020204" pitchFamily="34" charset="0"/>
              </a:rPr>
              <a:t>Looking at areas of pain</a:t>
            </a:r>
          </a:p>
          <a:p>
            <a:pPr marL="342900" indent="-342900">
              <a:buFont typeface="Arial" panose="020B0604020202020204" pitchFamily="34" charset="0"/>
              <a:buChar char="•"/>
            </a:pPr>
            <a:r>
              <a:rPr lang="en-GB" dirty="0">
                <a:solidFill>
                  <a:schemeClr val="accent1">
                    <a:lumMod val="50000"/>
                  </a:schemeClr>
                </a:solidFill>
                <a:latin typeface="Corbel" panose="020B0503020204020204" pitchFamily="34" charset="0"/>
              </a:rPr>
              <a:t>What is pain?</a:t>
            </a:r>
          </a:p>
          <a:p>
            <a:pPr marL="342900" indent="-342900">
              <a:buFont typeface="Arial" panose="020B0604020202020204" pitchFamily="34" charset="0"/>
              <a:buChar char="•"/>
            </a:pPr>
            <a:r>
              <a:rPr lang="en-GB" dirty="0">
                <a:solidFill>
                  <a:schemeClr val="accent1">
                    <a:lumMod val="50000"/>
                  </a:schemeClr>
                </a:solidFill>
                <a:latin typeface="Corbel" panose="020B0503020204020204" pitchFamily="34" charset="0"/>
              </a:rPr>
              <a:t>Pacing</a:t>
            </a:r>
          </a:p>
          <a:p>
            <a:pPr marL="342900" indent="-342900">
              <a:buFont typeface="Arial" panose="020B0604020202020204" pitchFamily="34" charset="0"/>
              <a:buChar char="•"/>
            </a:pPr>
            <a:r>
              <a:rPr lang="en-GB" dirty="0">
                <a:solidFill>
                  <a:schemeClr val="accent1">
                    <a:lumMod val="50000"/>
                  </a:schemeClr>
                </a:solidFill>
                <a:latin typeface="Corbel" panose="020B0503020204020204" pitchFamily="34" charset="0"/>
              </a:rPr>
              <a:t>Managing pain</a:t>
            </a:r>
          </a:p>
        </p:txBody>
      </p:sp>
    </p:spTree>
    <p:extLst>
      <p:ext uri="{BB962C8B-B14F-4D97-AF65-F5344CB8AC3E}">
        <p14:creationId xmlns:p14="http://schemas.microsoft.com/office/powerpoint/2010/main" val="210800110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000" b="500"/>
          </a:stretch>
        </a:blipFill>
        <a:effectLst/>
      </p:bgPr>
    </p:bg>
    <p:spTree>
      <p:nvGrpSpPr>
        <p:cNvPr id="1" name=""/>
        <p:cNvGrpSpPr/>
        <p:nvPr/>
      </p:nvGrpSpPr>
      <p:grpSpPr>
        <a:xfrm>
          <a:off x="0" y="0"/>
          <a:ext cx="0" cy="0"/>
          <a:chOff x="0" y="0"/>
          <a:chExt cx="0" cy="0"/>
        </a:xfrm>
      </p:grpSpPr>
      <p:sp>
        <p:nvSpPr>
          <p:cNvPr id="190" name="Shape 190"/>
          <p:cNvSpPr/>
          <p:nvPr/>
        </p:nvSpPr>
        <p:spPr>
          <a:xfrm>
            <a:off x="1547105" y="2276872"/>
            <a:ext cx="2132353" cy="2592287"/>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algn="ctr">
              <a:lnSpc>
                <a:spcPct val="81000"/>
              </a:lnSpc>
              <a:spcBef>
                <a:spcPts val="1000"/>
              </a:spcBef>
              <a:defRPr sz="2800">
                <a:solidFill>
                  <a:srgbClr val="FFFFFF"/>
                </a:solidFill>
                <a:latin typeface="Verdana"/>
                <a:ea typeface="Verdana"/>
                <a:cs typeface="Verdana"/>
                <a:sym typeface="Verdana"/>
              </a:defRPr>
            </a:lvl1pPr>
          </a:lstStyle>
          <a:p>
            <a:endParaRPr dirty="0">
              <a:latin typeface="Corbel" panose="020B0503020204020204" pitchFamily="34" charset="0"/>
            </a:endParaRPr>
          </a:p>
        </p:txBody>
      </p:sp>
      <p:sp>
        <p:nvSpPr>
          <p:cNvPr id="192" name="Shape 192"/>
          <p:cNvSpPr/>
          <p:nvPr/>
        </p:nvSpPr>
        <p:spPr>
          <a:xfrm>
            <a:off x="8630895" y="3305621"/>
            <a:ext cx="2132353" cy="52324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algn="ctr">
              <a:lnSpc>
                <a:spcPct val="81000"/>
              </a:lnSpc>
              <a:spcBef>
                <a:spcPts val="1000"/>
              </a:spcBef>
              <a:defRPr sz="2800">
                <a:solidFill>
                  <a:srgbClr val="FFFFFF"/>
                </a:solidFill>
                <a:latin typeface="Verdana"/>
                <a:ea typeface="Verdana"/>
                <a:cs typeface="Verdana"/>
                <a:sym typeface="Verdana"/>
              </a:defRPr>
            </a:lvl1pPr>
          </a:lstStyle>
          <a:p>
            <a:r>
              <a:rPr dirty="0">
                <a:latin typeface="Corbel" panose="020B0503020204020204" pitchFamily="34" charset="0"/>
              </a:rPr>
              <a:t>Text 003</a:t>
            </a:r>
          </a:p>
        </p:txBody>
      </p:sp>
      <p:sp>
        <p:nvSpPr>
          <p:cNvPr id="8" name="Shape 163">
            <a:extLst>
              <a:ext uri="{FF2B5EF4-FFF2-40B4-BE49-F238E27FC236}">
                <a16:creationId xmlns:a16="http://schemas.microsoft.com/office/drawing/2014/main" id="{F005FEFE-0833-41EE-A30B-B88C4484D72C}"/>
              </a:ext>
            </a:extLst>
          </p:cNvPr>
          <p:cNvSpPr/>
          <p:nvPr/>
        </p:nvSpPr>
        <p:spPr>
          <a:xfrm>
            <a:off x="-1203414" y="857775"/>
            <a:ext cx="7594356" cy="523241"/>
          </a:xfrm>
          <a:prstGeom prst="rect">
            <a:avLst/>
          </a:prstGeom>
          <a:ln w="12700">
            <a:miter lim="400000"/>
          </a:ln>
          <a:extLst>
            <a:ext uri="{C572A759-6A51-4108-AA02-DFA0A04FC94B}">
              <ma14:wrappingTextBoxFlag xmlns:ma14="http://schemas.microsoft.com/office/mac/drawingml/2011/main" xmlns="" val="1"/>
            </a:ext>
          </a:extLst>
        </p:spPr>
        <p:txBody>
          <a:bodyPr lIns="45719" rIns="45719">
            <a:noAutofit/>
          </a:bodyPr>
          <a:lstStyle>
            <a:lvl1pPr>
              <a:lnSpc>
                <a:spcPct val="81000"/>
              </a:lnSpc>
              <a:spcBef>
                <a:spcPts val="1000"/>
              </a:spcBef>
              <a:defRPr sz="2800">
                <a:solidFill>
                  <a:srgbClr val="11918E"/>
                </a:solidFill>
                <a:latin typeface="Verdana"/>
                <a:ea typeface="Verdana"/>
                <a:cs typeface="Verdana"/>
                <a:sym typeface="Verdana"/>
              </a:defRPr>
            </a:lvl1pPr>
          </a:lstStyle>
          <a:p>
            <a:pPr algn="ctr"/>
            <a:r>
              <a:rPr lang="en-GB" sz="4000" b="1" dirty="0">
                <a:latin typeface="Corbel" panose="020B0503020204020204" pitchFamily="34" charset="0"/>
              </a:rPr>
              <a:t>Areas of pain </a:t>
            </a:r>
            <a:endParaRPr sz="4000" b="1" dirty="0">
              <a:latin typeface="Corbel" panose="020B0503020204020204" pitchFamily="34" charset="0"/>
            </a:endParaRPr>
          </a:p>
        </p:txBody>
      </p:sp>
      <p:pic>
        <p:nvPicPr>
          <p:cNvPr id="11" name="Picture 10">
            <a:extLst>
              <a:ext uri="{FF2B5EF4-FFF2-40B4-BE49-F238E27FC236}">
                <a16:creationId xmlns:a16="http://schemas.microsoft.com/office/drawing/2014/main" id="{635D8C4B-B508-43AA-88C6-C1B8867CD42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43495" y="1148272"/>
            <a:ext cx="2565914" cy="4803136"/>
          </a:xfrm>
          <a:prstGeom prst="rect">
            <a:avLst/>
          </a:prstGeom>
        </p:spPr>
      </p:pic>
      <p:pic>
        <p:nvPicPr>
          <p:cNvPr id="12" name="Picture 11">
            <a:extLst>
              <a:ext uri="{FF2B5EF4-FFF2-40B4-BE49-F238E27FC236}">
                <a16:creationId xmlns:a16="http://schemas.microsoft.com/office/drawing/2014/main" id="{43604415-3F97-47DD-AC58-0DF7BE8234E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0529" y="1073715"/>
            <a:ext cx="2391471" cy="4952250"/>
          </a:xfrm>
          <a:prstGeom prst="rect">
            <a:avLst/>
          </a:prstGeom>
        </p:spPr>
      </p:pic>
      <p:sp>
        <p:nvSpPr>
          <p:cNvPr id="3" name="TextBox 2">
            <a:extLst>
              <a:ext uri="{FF2B5EF4-FFF2-40B4-BE49-F238E27FC236}">
                <a16:creationId xmlns:a16="http://schemas.microsoft.com/office/drawing/2014/main" id="{27AB8A9D-7DA3-424C-BAB1-02806A5F4CF6}"/>
              </a:ext>
            </a:extLst>
          </p:cNvPr>
          <p:cNvSpPr txBox="1"/>
          <p:nvPr/>
        </p:nvSpPr>
        <p:spPr>
          <a:xfrm>
            <a:off x="399836" y="1916832"/>
            <a:ext cx="3960440" cy="23083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GB" b="1" u="sng" dirty="0">
                <a:solidFill>
                  <a:schemeClr val="accent5">
                    <a:lumMod val="75000"/>
                  </a:schemeClr>
                </a:solidFill>
                <a:latin typeface="Corbel" panose="020B0503020204020204" pitchFamily="34" charset="0"/>
              </a:rPr>
              <a:t>Hip Pain</a:t>
            </a:r>
          </a:p>
          <a:p>
            <a:r>
              <a:rPr lang="en-GB" dirty="0">
                <a:solidFill>
                  <a:schemeClr val="accent5">
                    <a:lumMod val="75000"/>
                  </a:schemeClr>
                </a:solidFill>
                <a:latin typeface="Corbel" panose="020B0503020204020204" pitchFamily="34" charset="0"/>
              </a:rPr>
              <a:t>The painful areas are usually the lower back, buttocks and groin. Some people also feel discomfort from the top of their thigh down to the knee. Sometimes it can even be felt all the way down to the ankle. This can be known as referred or radiating pain.</a:t>
            </a:r>
          </a:p>
        </p:txBody>
      </p:sp>
      <p:sp>
        <p:nvSpPr>
          <p:cNvPr id="13" name="TextBox 12">
            <a:extLst>
              <a:ext uri="{FF2B5EF4-FFF2-40B4-BE49-F238E27FC236}">
                <a16:creationId xmlns:a16="http://schemas.microsoft.com/office/drawing/2014/main" id="{7129FB51-82BB-4053-BC32-E05D6D615BBB}"/>
              </a:ext>
            </a:extLst>
          </p:cNvPr>
          <p:cNvSpPr txBox="1"/>
          <p:nvPr/>
        </p:nvSpPr>
        <p:spPr>
          <a:xfrm>
            <a:off x="6115516" y="1916832"/>
            <a:ext cx="3960440" cy="17543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GB" b="1" u="sng" dirty="0">
                <a:solidFill>
                  <a:schemeClr val="accent5">
                    <a:lumMod val="75000"/>
                  </a:schemeClr>
                </a:solidFill>
                <a:latin typeface="Corbel" panose="020B0503020204020204" pitchFamily="34" charset="0"/>
              </a:rPr>
              <a:t>Knee Pain</a:t>
            </a:r>
          </a:p>
          <a:p>
            <a:r>
              <a:rPr lang="en-GB" dirty="0">
                <a:solidFill>
                  <a:schemeClr val="accent5">
                    <a:lumMod val="75000"/>
                  </a:schemeClr>
                </a:solidFill>
                <a:latin typeface="Corbel" panose="020B0503020204020204" pitchFamily="34" charset="0"/>
              </a:rPr>
              <a:t>The pain can be felt all around your knee, or just in a certain place such as the front and sides. It might feel worse after moving your knee in a particular way, such as going up or down stairs.</a:t>
            </a:r>
          </a:p>
        </p:txBody>
      </p:sp>
    </p:spTree>
    <p:extLst>
      <p:ext uri="{BB962C8B-B14F-4D97-AF65-F5344CB8AC3E}">
        <p14:creationId xmlns:p14="http://schemas.microsoft.com/office/powerpoint/2010/main" val="255597258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000" b="500"/>
          </a:stretch>
        </a:blipFill>
        <a:effectLst/>
      </p:bgPr>
    </p:bg>
    <p:spTree>
      <p:nvGrpSpPr>
        <p:cNvPr id="1" name=""/>
        <p:cNvGrpSpPr/>
        <p:nvPr/>
      </p:nvGrpSpPr>
      <p:grpSpPr>
        <a:xfrm>
          <a:off x="0" y="0"/>
          <a:ext cx="0" cy="0"/>
          <a:chOff x="0" y="0"/>
          <a:chExt cx="0" cy="0"/>
        </a:xfrm>
      </p:grpSpPr>
      <p:sp>
        <p:nvSpPr>
          <p:cNvPr id="184" name="Shape 184"/>
          <p:cNvSpPr/>
          <p:nvPr/>
        </p:nvSpPr>
        <p:spPr>
          <a:xfrm>
            <a:off x="2075362" y="888954"/>
            <a:ext cx="7594356" cy="523241"/>
          </a:xfrm>
          <a:prstGeom prst="rect">
            <a:avLst/>
          </a:prstGeom>
          <a:ln w="12700">
            <a:miter lim="400000"/>
          </a:ln>
          <a:extLst>
            <a:ext uri="{C572A759-6A51-4108-AA02-DFA0A04FC94B}">
              <ma14:wrappingTextBoxFlag xmlns:ma14="http://schemas.microsoft.com/office/mac/drawingml/2011/main" xmlns="" val="1"/>
            </a:ext>
          </a:extLst>
        </p:spPr>
        <p:txBody>
          <a:bodyPr lIns="45719" rIns="45719">
            <a:noAutofit/>
          </a:bodyPr>
          <a:lstStyle>
            <a:lvl1pPr>
              <a:lnSpc>
                <a:spcPct val="81000"/>
              </a:lnSpc>
              <a:spcBef>
                <a:spcPts val="1000"/>
              </a:spcBef>
              <a:defRPr sz="2800">
                <a:solidFill>
                  <a:srgbClr val="11918E"/>
                </a:solidFill>
                <a:latin typeface="Verdana"/>
                <a:ea typeface="Verdana"/>
                <a:cs typeface="Verdana"/>
                <a:sym typeface="Verdana"/>
              </a:defRPr>
            </a:lvl1pPr>
          </a:lstStyle>
          <a:p>
            <a:pPr algn="ctr"/>
            <a:r>
              <a:rPr lang="en-GB" sz="4000" b="1" dirty="0">
                <a:latin typeface="Corbel" panose="020B0503020204020204" pitchFamily="34" charset="0"/>
              </a:rPr>
              <a:t>Pain</a:t>
            </a:r>
            <a:endParaRPr sz="4000" b="1" dirty="0">
              <a:latin typeface="Corbel" panose="020B0503020204020204" pitchFamily="34" charset="0"/>
            </a:endParaRPr>
          </a:p>
        </p:txBody>
      </p:sp>
      <p:sp>
        <p:nvSpPr>
          <p:cNvPr id="190" name="Shape 190"/>
          <p:cNvSpPr/>
          <p:nvPr/>
        </p:nvSpPr>
        <p:spPr>
          <a:xfrm>
            <a:off x="1547105" y="2276872"/>
            <a:ext cx="2132353" cy="2592287"/>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algn="ctr">
              <a:lnSpc>
                <a:spcPct val="81000"/>
              </a:lnSpc>
              <a:spcBef>
                <a:spcPts val="1000"/>
              </a:spcBef>
              <a:defRPr sz="2800">
                <a:solidFill>
                  <a:srgbClr val="FFFFFF"/>
                </a:solidFill>
                <a:latin typeface="Verdana"/>
                <a:ea typeface="Verdana"/>
                <a:cs typeface="Verdana"/>
                <a:sym typeface="Verdana"/>
              </a:defRPr>
            </a:lvl1pPr>
          </a:lstStyle>
          <a:p>
            <a:endParaRPr dirty="0">
              <a:latin typeface="Corbel" panose="020B0503020204020204" pitchFamily="34" charset="0"/>
            </a:endParaRPr>
          </a:p>
        </p:txBody>
      </p:sp>
      <p:sp>
        <p:nvSpPr>
          <p:cNvPr id="192" name="Shape 192"/>
          <p:cNvSpPr/>
          <p:nvPr/>
        </p:nvSpPr>
        <p:spPr>
          <a:xfrm>
            <a:off x="8630895" y="3305621"/>
            <a:ext cx="2132353" cy="52324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algn="ctr">
              <a:lnSpc>
                <a:spcPct val="81000"/>
              </a:lnSpc>
              <a:spcBef>
                <a:spcPts val="1000"/>
              </a:spcBef>
              <a:defRPr sz="2800">
                <a:solidFill>
                  <a:srgbClr val="FFFFFF"/>
                </a:solidFill>
                <a:latin typeface="Verdana"/>
                <a:ea typeface="Verdana"/>
                <a:cs typeface="Verdana"/>
                <a:sym typeface="Verdana"/>
              </a:defRPr>
            </a:lvl1pPr>
          </a:lstStyle>
          <a:p>
            <a:r>
              <a:rPr dirty="0">
                <a:latin typeface="Corbel" panose="020B0503020204020204" pitchFamily="34" charset="0"/>
              </a:rPr>
              <a:t>Text 003</a:t>
            </a:r>
          </a:p>
        </p:txBody>
      </p:sp>
      <p:sp>
        <p:nvSpPr>
          <p:cNvPr id="2" name="Rectangle 1"/>
          <p:cNvSpPr/>
          <p:nvPr/>
        </p:nvSpPr>
        <p:spPr>
          <a:xfrm>
            <a:off x="777477" y="2420888"/>
            <a:ext cx="5544616" cy="2585323"/>
          </a:xfrm>
          <a:prstGeom prst="rect">
            <a:avLst/>
          </a:prstGeom>
        </p:spPr>
        <p:txBody>
          <a:bodyPr wrap="square">
            <a:spAutoFit/>
          </a:bodyPr>
          <a:lstStyle/>
          <a:p>
            <a:pPr>
              <a:defRPr/>
            </a:pPr>
            <a:r>
              <a:rPr lang="en-GB" dirty="0">
                <a:solidFill>
                  <a:schemeClr val="accent1">
                    <a:lumMod val="50000"/>
                  </a:schemeClr>
                </a:solidFill>
                <a:latin typeface="Corbel" panose="020B0503020204020204" pitchFamily="34" charset="0"/>
              </a:rPr>
              <a:t>Acute pain (short term)</a:t>
            </a:r>
          </a:p>
          <a:p>
            <a:pPr lvl="1">
              <a:defRPr/>
            </a:pPr>
            <a:r>
              <a:rPr lang="en-GB" dirty="0">
                <a:solidFill>
                  <a:schemeClr val="accent1">
                    <a:lumMod val="50000"/>
                  </a:schemeClr>
                </a:solidFill>
                <a:latin typeface="Corbel" panose="020B0503020204020204" pitchFamily="34" charset="0"/>
              </a:rPr>
              <a:t>Immediate &amp; intense</a:t>
            </a:r>
          </a:p>
          <a:p>
            <a:pPr lvl="1">
              <a:defRPr/>
            </a:pPr>
            <a:r>
              <a:rPr lang="en-GB" dirty="0">
                <a:solidFill>
                  <a:schemeClr val="accent1">
                    <a:lumMod val="50000"/>
                  </a:schemeClr>
                </a:solidFill>
                <a:latin typeface="Corbel" panose="020B0503020204020204" pitchFamily="34" charset="0"/>
              </a:rPr>
              <a:t>Useful alarm signal to promote rest and healing</a:t>
            </a:r>
          </a:p>
          <a:p>
            <a:pPr lvl="1">
              <a:defRPr/>
            </a:pPr>
            <a:r>
              <a:rPr lang="en-GB" dirty="0">
                <a:solidFill>
                  <a:schemeClr val="accent1">
                    <a:lumMod val="50000"/>
                  </a:schemeClr>
                </a:solidFill>
                <a:latin typeface="Corbel" panose="020B0503020204020204" pitchFamily="34" charset="0"/>
              </a:rPr>
              <a:t>Minimal long term impact</a:t>
            </a:r>
          </a:p>
          <a:p>
            <a:pPr>
              <a:defRPr/>
            </a:pPr>
            <a:endParaRPr lang="en-GB" dirty="0">
              <a:solidFill>
                <a:schemeClr val="accent1">
                  <a:lumMod val="50000"/>
                </a:schemeClr>
              </a:solidFill>
              <a:latin typeface="Corbel" panose="020B0503020204020204" pitchFamily="34" charset="0"/>
            </a:endParaRPr>
          </a:p>
          <a:p>
            <a:pPr>
              <a:defRPr/>
            </a:pPr>
            <a:r>
              <a:rPr lang="en-GB" dirty="0">
                <a:solidFill>
                  <a:schemeClr val="accent1">
                    <a:lumMod val="50000"/>
                  </a:schemeClr>
                </a:solidFill>
                <a:latin typeface="Corbel" panose="020B0503020204020204" pitchFamily="34" charset="0"/>
              </a:rPr>
              <a:t>Chronic pain (persistent/long term)</a:t>
            </a:r>
          </a:p>
          <a:p>
            <a:pPr lvl="1">
              <a:defRPr/>
            </a:pPr>
            <a:r>
              <a:rPr lang="en-GB" dirty="0">
                <a:solidFill>
                  <a:schemeClr val="accent1">
                    <a:lumMod val="50000"/>
                  </a:schemeClr>
                </a:solidFill>
                <a:latin typeface="Corbel" panose="020B0503020204020204" pitchFamily="34" charset="0"/>
              </a:rPr>
              <a:t>Persists beyond tissue healing time</a:t>
            </a:r>
          </a:p>
          <a:p>
            <a:pPr lvl="1">
              <a:defRPr/>
            </a:pPr>
            <a:r>
              <a:rPr lang="en-GB" dirty="0">
                <a:solidFill>
                  <a:schemeClr val="accent1">
                    <a:lumMod val="50000"/>
                  </a:schemeClr>
                </a:solidFill>
                <a:latin typeface="Corbel" panose="020B0503020204020204" pitchFamily="34" charset="0"/>
              </a:rPr>
              <a:t>Increased sensitivity of the nervous system to pain</a:t>
            </a:r>
          </a:p>
          <a:p>
            <a:pPr lvl="1">
              <a:defRPr/>
            </a:pPr>
            <a:r>
              <a:rPr lang="en-GB" dirty="0">
                <a:solidFill>
                  <a:schemeClr val="accent1">
                    <a:lumMod val="50000"/>
                  </a:schemeClr>
                </a:solidFill>
                <a:latin typeface="Corbel" panose="020B0503020204020204" pitchFamily="34" charset="0"/>
              </a:rPr>
              <a:t>Associated with a range of emotions</a:t>
            </a:r>
          </a:p>
        </p:txBody>
      </p:sp>
      <p:graphicFrame>
        <p:nvGraphicFramePr>
          <p:cNvPr id="3" name="Diagram 2">
            <a:extLst>
              <a:ext uri="{FF2B5EF4-FFF2-40B4-BE49-F238E27FC236}">
                <a16:creationId xmlns:a16="http://schemas.microsoft.com/office/drawing/2014/main" id="{67D189F2-CE90-4CE8-BFF4-89CD2AF4DB49}"/>
              </a:ext>
            </a:extLst>
          </p:cNvPr>
          <p:cNvGraphicFramePr/>
          <p:nvPr>
            <p:extLst>
              <p:ext uri="{D42A27DB-BD31-4B8C-83A1-F6EECF244321}">
                <p14:modId xmlns:p14="http://schemas.microsoft.com/office/powerpoint/2010/main" val="100291137"/>
              </p:ext>
            </p:extLst>
          </p:nvPr>
        </p:nvGraphicFramePr>
        <p:xfrm>
          <a:off x="501588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r="-1000" b="500"/>
          </a:stretch>
        </a:blipFill>
        <a:effectLst/>
      </p:bgPr>
    </p:bg>
    <p:spTree>
      <p:nvGrpSpPr>
        <p:cNvPr id="1" name=""/>
        <p:cNvGrpSpPr/>
        <p:nvPr/>
      </p:nvGrpSpPr>
      <p:grpSpPr>
        <a:xfrm>
          <a:off x="0" y="0"/>
          <a:ext cx="0" cy="0"/>
          <a:chOff x="0" y="0"/>
          <a:chExt cx="0" cy="0"/>
        </a:xfrm>
      </p:grpSpPr>
      <p:sp>
        <p:nvSpPr>
          <p:cNvPr id="190" name="Shape 190"/>
          <p:cNvSpPr/>
          <p:nvPr/>
        </p:nvSpPr>
        <p:spPr>
          <a:xfrm>
            <a:off x="1547105" y="2276872"/>
            <a:ext cx="2132353" cy="2592287"/>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algn="ctr">
              <a:lnSpc>
                <a:spcPct val="81000"/>
              </a:lnSpc>
              <a:spcBef>
                <a:spcPts val="1000"/>
              </a:spcBef>
              <a:defRPr sz="2800">
                <a:solidFill>
                  <a:srgbClr val="FFFFFF"/>
                </a:solidFill>
                <a:latin typeface="Verdana"/>
                <a:ea typeface="Verdana"/>
                <a:cs typeface="Verdana"/>
                <a:sym typeface="Verdana"/>
              </a:defRPr>
            </a:lvl1pPr>
          </a:lstStyle>
          <a:p>
            <a:endParaRPr dirty="0">
              <a:latin typeface="Corbel" panose="020B0503020204020204" pitchFamily="34" charset="0"/>
            </a:endParaRPr>
          </a:p>
        </p:txBody>
      </p:sp>
      <p:sp>
        <p:nvSpPr>
          <p:cNvPr id="192" name="Shape 192"/>
          <p:cNvSpPr/>
          <p:nvPr/>
        </p:nvSpPr>
        <p:spPr>
          <a:xfrm>
            <a:off x="8630895" y="3305621"/>
            <a:ext cx="2132353" cy="52324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algn="ctr">
              <a:lnSpc>
                <a:spcPct val="81000"/>
              </a:lnSpc>
              <a:spcBef>
                <a:spcPts val="1000"/>
              </a:spcBef>
              <a:defRPr sz="2800">
                <a:solidFill>
                  <a:srgbClr val="FFFFFF"/>
                </a:solidFill>
                <a:latin typeface="Verdana"/>
                <a:ea typeface="Verdana"/>
                <a:cs typeface="Verdana"/>
                <a:sym typeface="Verdana"/>
              </a:defRPr>
            </a:lvl1pPr>
          </a:lstStyle>
          <a:p>
            <a:r>
              <a:rPr dirty="0">
                <a:latin typeface="Corbel" panose="020B0503020204020204" pitchFamily="34" charset="0"/>
              </a:rPr>
              <a:t>Text 003</a:t>
            </a:r>
          </a:p>
        </p:txBody>
      </p:sp>
      <p:graphicFrame>
        <p:nvGraphicFramePr>
          <p:cNvPr id="2" name="Diagram 1">
            <a:extLst>
              <a:ext uri="{FF2B5EF4-FFF2-40B4-BE49-F238E27FC236}">
                <a16:creationId xmlns:a16="http://schemas.microsoft.com/office/drawing/2014/main" id="{36258B68-47B7-4440-A642-50DBE2FB5BBF}"/>
              </a:ext>
            </a:extLst>
          </p:cNvPr>
          <p:cNvGraphicFramePr/>
          <p:nvPr>
            <p:extLst>
              <p:ext uri="{D42A27DB-BD31-4B8C-83A1-F6EECF244321}">
                <p14:modId xmlns:p14="http://schemas.microsoft.com/office/powerpoint/2010/main" val="4154228240"/>
              </p:ext>
            </p:extLst>
          </p:nvPr>
        </p:nvGraphicFramePr>
        <p:xfrm>
          <a:off x="5591944" y="836712"/>
          <a:ext cx="6728296" cy="458154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id="{B8EF5334-6CB7-43CE-BAC3-92F13C0E40D8}"/>
              </a:ext>
            </a:extLst>
          </p:cNvPr>
          <p:cNvSpPr txBox="1"/>
          <p:nvPr/>
        </p:nvSpPr>
        <p:spPr>
          <a:xfrm>
            <a:off x="191344" y="836712"/>
            <a:ext cx="6336704"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2800" b="0" i="0" u="none" strike="noStrike" cap="none" spc="0" normalizeH="0" baseline="0" dirty="0">
                <a:ln>
                  <a:noFill/>
                </a:ln>
                <a:solidFill>
                  <a:srgbClr val="008080"/>
                </a:solidFill>
                <a:effectLst/>
                <a:uFillTx/>
                <a:latin typeface="+mn-lt"/>
                <a:ea typeface="+mn-ea"/>
                <a:cs typeface="+mn-cs"/>
                <a:sym typeface="Calibri"/>
              </a:rPr>
              <a:t>Pain Cycle </a:t>
            </a:r>
          </a:p>
        </p:txBody>
      </p:sp>
      <p:sp>
        <p:nvSpPr>
          <p:cNvPr id="5" name="TextBox 4">
            <a:extLst>
              <a:ext uri="{FF2B5EF4-FFF2-40B4-BE49-F238E27FC236}">
                <a16:creationId xmlns:a16="http://schemas.microsoft.com/office/drawing/2014/main" id="{EA9AF4C8-5356-4420-ADB2-E68FE5C1C872}"/>
              </a:ext>
            </a:extLst>
          </p:cNvPr>
          <p:cNvSpPr txBox="1"/>
          <p:nvPr/>
        </p:nvSpPr>
        <p:spPr>
          <a:xfrm>
            <a:off x="191344" y="1556792"/>
            <a:ext cx="6048672" cy="757130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1800" b="0" i="0" u="none" strike="noStrike" cap="none" spc="0" normalizeH="0" baseline="0" dirty="0">
                <a:ln>
                  <a:noFill/>
                </a:ln>
                <a:solidFill>
                  <a:srgbClr val="000000"/>
                </a:solidFill>
                <a:effectLst/>
                <a:uFillTx/>
                <a:latin typeface="+mn-lt"/>
                <a:ea typeface="+mn-ea"/>
                <a:cs typeface="+mn-cs"/>
                <a:sym typeface="Calibri"/>
              </a:rPr>
              <a:t>It is common to avoid exercise when joints are feeling painful and stiff, however </a:t>
            </a:r>
            <a:r>
              <a:rPr lang="en-GB" dirty="0"/>
              <a:t>inactivity can lead to what is called the pain or deconditioned cycle. </a:t>
            </a:r>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r>
              <a:rPr kumimoji="0" lang="en-GB" sz="1800" b="0" i="0" u="none" strike="noStrike" cap="none" spc="0" normalizeH="0" baseline="0" dirty="0">
                <a:ln>
                  <a:noFill/>
                </a:ln>
                <a:solidFill>
                  <a:srgbClr val="000000"/>
                </a:solidFill>
                <a:effectLst/>
                <a:uFillTx/>
                <a:latin typeface="+mn-lt"/>
                <a:ea typeface="+mn-ea"/>
                <a:cs typeface="+mn-cs"/>
                <a:sym typeface="Calibri"/>
              </a:rPr>
              <a:t>During this, muscles become weaker, joint pain and stiffness increases and mobility can be impaired. </a:t>
            </a: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r>
              <a:rPr kumimoji="0" lang="en-GB" sz="1800" b="0" i="0" u="none" strike="noStrike" cap="none" spc="0" normalizeH="0" baseline="0" dirty="0">
                <a:ln>
                  <a:noFill/>
                </a:ln>
                <a:solidFill>
                  <a:srgbClr val="000000"/>
                </a:solidFill>
                <a:effectLst/>
                <a:uFillTx/>
                <a:latin typeface="+mn-lt"/>
                <a:ea typeface="+mn-ea"/>
                <a:cs typeface="+mn-cs"/>
                <a:sym typeface="Calibri"/>
              </a:rPr>
              <a:t>Regular exercise is </a:t>
            </a:r>
            <a:r>
              <a:rPr lang="en-GB" dirty="0"/>
              <a:t>vital and </a:t>
            </a:r>
            <a:r>
              <a:rPr kumimoji="0" lang="en-GB" sz="1800" b="0" i="0" u="none" strike="noStrike" cap="none" spc="0" normalizeH="0" baseline="0" dirty="0">
                <a:ln>
                  <a:noFill/>
                </a:ln>
                <a:solidFill>
                  <a:srgbClr val="000000"/>
                </a:solidFill>
                <a:effectLst/>
                <a:uFillTx/>
                <a:latin typeface="+mn-lt"/>
                <a:ea typeface="+mn-ea"/>
                <a:cs typeface="+mn-cs"/>
                <a:sym typeface="Calibri"/>
              </a:rPr>
              <a:t>can help reduce pain. </a:t>
            </a:r>
          </a:p>
          <a:p>
            <a:pPr marL="0" marR="0" indent="0" algn="l" defTabSz="914400" rtl="0" fontAlgn="auto" latinLnBrk="0" hangingPunct="0">
              <a:lnSpc>
                <a:spcPct val="100000"/>
              </a:lnSpc>
              <a:spcBef>
                <a:spcPts val="0"/>
              </a:spcBef>
              <a:spcAft>
                <a:spcPts val="0"/>
              </a:spcAft>
              <a:buClrTx/>
              <a:buSzTx/>
              <a:buFontTx/>
              <a:buNone/>
              <a:tabLst/>
            </a:pPr>
            <a:endParaRPr lang="en-GB" dirty="0"/>
          </a:p>
          <a:p>
            <a:r>
              <a:rPr lang="en-GB" dirty="0"/>
              <a:t>Remember it is natural to feel some discomfort during exercise but this does not mean it is causing damage to joints</a:t>
            </a: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r>
              <a:rPr kumimoji="0" lang="en-GB" sz="1800" b="0" i="0" u="none" strike="noStrike" cap="none" spc="0" normalizeH="0" baseline="0" dirty="0">
                <a:ln>
                  <a:noFill/>
                </a:ln>
                <a:solidFill>
                  <a:srgbClr val="000000"/>
                </a:solidFill>
                <a:effectLst/>
                <a:uFillTx/>
                <a:latin typeface="+mn-lt"/>
                <a:ea typeface="+mn-ea"/>
                <a:cs typeface="+mn-cs"/>
                <a:sym typeface="Calibri"/>
              </a:rPr>
              <a:t>Begin gradually and build up slowly</a:t>
            </a: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p:txBody>
      </p:sp>
    </p:spTree>
    <p:extLst>
      <p:ext uri="{BB962C8B-B14F-4D97-AF65-F5344CB8AC3E}">
        <p14:creationId xmlns:p14="http://schemas.microsoft.com/office/powerpoint/2010/main" val="23187230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000" b="500"/>
          </a:stretch>
        </a:blipFill>
        <a:effectLst/>
      </p:bgPr>
    </p:bg>
    <p:spTree>
      <p:nvGrpSpPr>
        <p:cNvPr id="1" name=""/>
        <p:cNvGrpSpPr/>
        <p:nvPr/>
      </p:nvGrpSpPr>
      <p:grpSpPr>
        <a:xfrm>
          <a:off x="0" y="0"/>
          <a:ext cx="0" cy="0"/>
          <a:chOff x="0" y="0"/>
          <a:chExt cx="0" cy="0"/>
        </a:xfrm>
      </p:grpSpPr>
      <p:sp>
        <p:nvSpPr>
          <p:cNvPr id="184" name="Shape 184"/>
          <p:cNvSpPr/>
          <p:nvPr/>
        </p:nvSpPr>
        <p:spPr>
          <a:xfrm>
            <a:off x="2279576" y="888954"/>
            <a:ext cx="7594356" cy="523241"/>
          </a:xfrm>
          <a:prstGeom prst="rect">
            <a:avLst/>
          </a:prstGeom>
          <a:ln w="12700">
            <a:miter lim="400000"/>
          </a:ln>
          <a:extLst>
            <a:ext uri="{C572A759-6A51-4108-AA02-DFA0A04FC94B}">
              <ma14:wrappingTextBoxFlag xmlns:ma14="http://schemas.microsoft.com/office/mac/drawingml/2011/main" xmlns="" val="1"/>
            </a:ext>
          </a:extLst>
        </p:spPr>
        <p:txBody>
          <a:bodyPr lIns="45719" rIns="45719">
            <a:noAutofit/>
          </a:bodyPr>
          <a:lstStyle>
            <a:lvl1pPr>
              <a:lnSpc>
                <a:spcPct val="81000"/>
              </a:lnSpc>
              <a:spcBef>
                <a:spcPts val="1000"/>
              </a:spcBef>
              <a:defRPr sz="2800">
                <a:solidFill>
                  <a:srgbClr val="11918E"/>
                </a:solidFill>
                <a:latin typeface="Verdana"/>
                <a:ea typeface="Verdana"/>
                <a:cs typeface="Verdana"/>
                <a:sym typeface="Verdana"/>
              </a:defRPr>
            </a:lvl1pPr>
          </a:lstStyle>
          <a:p>
            <a:r>
              <a:rPr lang="en-GB" sz="4000" b="1" dirty="0">
                <a:latin typeface="Corbel" panose="020B0503020204020204" pitchFamily="34" charset="0"/>
              </a:rPr>
              <a:t>Pacing</a:t>
            </a:r>
            <a:endParaRPr sz="4000" b="1" dirty="0">
              <a:latin typeface="Corbel" panose="020B0503020204020204" pitchFamily="34" charset="0"/>
            </a:endParaRPr>
          </a:p>
        </p:txBody>
      </p:sp>
      <p:sp>
        <p:nvSpPr>
          <p:cNvPr id="192" name="Shape 192"/>
          <p:cNvSpPr/>
          <p:nvPr/>
        </p:nvSpPr>
        <p:spPr>
          <a:xfrm>
            <a:off x="8630895" y="3305621"/>
            <a:ext cx="2132353" cy="52324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algn="ctr">
              <a:lnSpc>
                <a:spcPct val="81000"/>
              </a:lnSpc>
              <a:spcBef>
                <a:spcPts val="1000"/>
              </a:spcBef>
              <a:defRPr sz="2800">
                <a:solidFill>
                  <a:srgbClr val="FFFFFF"/>
                </a:solidFill>
                <a:latin typeface="Verdana"/>
                <a:ea typeface="Verdana"/>
                <a:cs typeface="Verdana"/>
                <a:sym typeface="Verdana"/>
              </a:defRPr>
            </a:lvl1pPr>
          </a:lstStyle>
          <a:p>
            <a:r>
              <a:rPr dirty="0">
                <a:latin typeface="Corbel" panose="020B0503020204020204" pitchFamily="34" charset="0"/>
              </a:rPr>
              <a:t>Text 003</a:t>
            </a:r>
          </a:p>
        </p:txBody>
      </p:sp>
      <p:sp>
        <p:nvSpPr>
          <p:cNvPr id="3" name="Rectangle 2"/>
          <p:cNvSpPr/>
          <p:nvPr/>
        </p:nvSpPr>
        <p:spPr>
          <a:xfrm>
            <a:off x="623392" y="2709301"/>
            <a:ext cx="4529649" cy="1908215"/>
          </a:xfrm>
          <a:prstGeom prst="rect">
            <a:avLst/>
          </a:prstGeom>
        </p:spPr>
        <p:txBody>
          <a:bodyPr wrap="square">
            <a:spAutoFit/>
          </a:bodyPr>
          <a:lstStyle/>
          <a:p>
            <a:pPr marL="361950" indent="-361950" eaLnBrk="1" hangingPunct="1">
              <a:lnSpc>
                <a:spcPct val="90000"/>
              </a:lnSpc>
              <a:spcAft>
                <a:spcPts val="600"/>
              </a:spcAft>
              <a:defRPr/>
            </a:pPr>
            <a:r>
              <a:rPr lang="en-GB" sz="2000" dirty="0">
                <a:solidFill>
                  <a:schemeClr val="accent1">
                    <a:lumMod val="50000"/>
                  </a:schemeClr>
                </a:solidFill>
                <a:latin typeface="Corbel" panose="020B0503020204020204" pitchFamily="34" charset="0"/>
              </a:rPr>
              <a:t>The key to managing pain is  </a:t>
            </a:r>
          </a:p>
          <a:p>
            <a:pPr marL="361950" indent="-361950" eaLnBrk="1" hangingPunct="1">
              <a:lnSpc>
                <a:spcPct val="90000"/>
              </a:lnSpc>
              <a:spcAft>
                <a:spcPts val="600"/>
              </a:spcAft>
              <a:buFont typeface="Arial" panose="020B0604020202020204" pitchFamily="34" charset="0"/>
              <a:buChar char="•"/>
              <a:defRPr/>
            </a:pPr>
            <a:r>
              <a:rPr lang="en-GB" sz="2000" dirty="0">
                <a:solidFill>
                  <a:schemeClr val="accent1">
                    <a:lumMod val="50000"/>
                  </a:schemeClr>
                </a:solidFill>
                <a:latin typeface="Corbel" panose="020B0503020204020204" pitchFamily="34" charset="0"/>
              </a:rPr>
              <a:t>Learning to recognise how much you can do at once without causing a flare up.</a:t>
            </a:r>
          </a:p>
          <a:p>
            <a:pPr marL="361950" indent="-361950" eaLnBrk="1" hangingPunct="1">
              <a:lnSpc>
                <a:spcPct val="90000"/>
              </a:lnSpc>
              <a:spcAft>
                <a:spcPts val="600"/>
              </a:spcAft>
              <a:buFont typeface="Arial" panose="020B0604020202020204" pitchFamily="34" charset="0"/>
              <a:buChar char="•"/>
              <a:defRPr/>
            </a:pPr>
            <a:r>
              <a:rPr lang="en-GB" sz="2000" dirty="0">
                <a:solidFill>
                  <a:schemeClr val="accent1">
                    <a:lumMod val="50000"/>
                  </a:schemeClr>
                </a:solidFill>
                <a:latin typeface="Corbel" panose="020B0503020204020204" pitchFamily="34" charset="0"/>
              </a:rPr>
              <a:t>Performing activities in a manageable way</a:t>
            </a:r>
          </a:p>
        </p:txBody>
      </p:sp>
      <p:pic>
        <p:nvPicPr>
          <p:cNvPr id="9" name="Picture 2" descr="G:\I +T\Projects\SKAS_SHAS\Pacin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07968" y="1025160"/>
            <a:ext cx="6098053" cy="2280461"/>
          </a:xfrm>
          <a:prstGeom prst="rect">
            <a:avLst/>
          </a:prstGeom>
          <a:noFill/>
          <a:ln>
            <a:noFill/>
          </a:ln>
        </p:spPr>
      </p:pic>
      <p:pic>
        <p:nvPicPr>
          <p:cNvPr id="10" name="Picture 3" descr="G:\I +T\Projects\SKAS_SHAS\Pacing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91582" y="3828862"/>
            <a:ext cx="5930823" cy="2238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201047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000" b="500"/>
          </a:stretch>
        </a:blipFill>
        <a:effectLst/>
      </p:bgPr>
    </p:bg>
    <p:spTree>
      <p:nvGrpSpPr>
        <p:cNvPr id="1" name=""/>
        <p:cNvGrpSpPr/>
        <p:nvPr/>
      </p:nvGrpSpPr>
      <p:grpSpPr>
        <a:xfrm>
          <a:off x="0" y="0"/>
          <a:ext cx="0" cy="0"/>
          <a:chOff x="0" y="0"/>
          <a:chExt cx="0" cy="0"/>
        </a:xfrm>
      </p:grpSpPr>
      <p:sp>
        <p:nvSpPr>
          <p:cNvPr id="190" name="Shape 190"/>
          <p:cNvSpPr/>
          <p:nvPr/>
        </p:nvSpPr>
        <p:spPr>
          <a:xfrm>
            <a:off x="1547105" y="2276872"/>
            <a:ext cx="2132353" cy="2592287"/>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algn="ctr">
              <a:lnSpc>
                <a:spcPct val="81000"/>
              </a:lnSpc>
              <a:spcBef>
                <a:spcPts val="1000"/>
              </a:spcBef>
              <a:defRPr sz="2800">
                <a:solidFill>
                  <a:srgbClr val="FFFFFF"/>
                </a:solidFill>
                <a:latin typeface="Verdana"/>
                <a:ea typeface="Verdana"/>
                <a:cs typeface="Verdana"/>
                <a:sym typeface="Verdana"/>
              </a:defRPr>
            </a:lvl1pPr>
          </a:lstStyle>
          <a:p>
            <a:endParaRPr dirty="0">
              <a:latin typeface="Corbel" panose="020B0503020204020204" pitchFamily="34" charset="0"/>
            </a:endParaRPr>
          </a:p>
        </p:txBody>
      </p:sp>
      <p:sp>
        <p:nvSpPr>
          <p:cNvPr id="192" name="Shape 192"/>
          <p:cNvSpPr/>
          <p:nvPr/>
        </p:nvSpPr>
        <p:spPr>
          <a:xfrm>
            <a:off x="8630895" y="3305621"/>
            <a:ext cx="2132353" cy="52324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algn="ctr">
              <a:lnSpc>
                <a:spcPct val="81000"/>
              </a:lnSpc>
              <a:spcBef>
                <a:spcPts val="1000"/>
              </a:spcBef>
              <a:defRPr sz="2800">
                <a:solidFill>
                  <a:srgbClr val="FFFFFF"/>
                </a:solidFill>
                <a:latin typeface="Verdana"/>
                <a:ea typeface="Verdana"/>
                <a:cs typeface="Verdana"/>
                <a:sym typeface="Verdana"/>
              </a:defRPr>
            </a:lvl1pPr>
          </a:lstStyle>
          <a:p>
            <a:r>
              <a:rPr dirty="0">
                <a:latin typeface="Corbel" panose="020B0503020204020204" pitchFamily="34" charset="0"/>
              </a:rPr>
              <a:t>Text 003</a:t>
            </a:r>
          </a:p>
        </p:txBody>
      </p:sp>
      <p:sp>
        <p:nvSpPr>
          <p:cNvPr id="2" name="Rectangle 1"/>
          <p:cNvSpPr/>
          <p:nvPr/>
        </p:nvSpPr>
        <p:spPr>
          <a:xfrm>
            <a:off x="911424" y="2276872"/>
            <a:ext cx="4608512" cy="461665"/>
          </a:xfrm>
          <a:prstGeom prst="rect">
            <a:avLst/>
          </a:prstGeom>
        </p:spPr>
        <p:txBody>
          <a:bodyPr wrap="square">
            <a:spAutoFit/>
          </a:bodyPr>
          <a:lstStyle/>
          <a:p>
            <a:endParaRPr lang="en-US" altLang="en-US" sz="2400" dirty="0">
              <a:solidFill>
                <a:srgbClr val="002060"/>
              </a:solidFill>
            </a:endParaRPr>
          </a:p>
        </p:txBody>
      </p:sp>
      <p:sp>
        <p:nvSpPr>
          <p:cNvPr id="11" name="Title 1"/>
          <p:cNvSpPr txBox="1">
            <a:spLocks/>
          </p:cNvSpPr>
          <p:nvPr/>
        </p:nvSpPr>
        <p:spPr>
          <a:xfrm>
            <a:off x="2135560" y="476672"/>
            <a:ext cx="8229600" cy="106680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chorCtr="0">
            <a:noAutofit/>
          </a:bodyPr>
          <a:lst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a:lstStyle>
          <a:p>
            <a:pPr hangingPunct="1">
              <a:defRPr/>
            </a:pPr>
            <a:r>
              <a:rPr lang="en-GB" sz="5400" dirty="0">
                <a:solidFill>
                  <a:schemeClr val="accent1">
                    <a:lumMod val="50000"/>
                  </a:schemeClr>
                </a:solidFill>
                <a:latin typeface="Corbel" panose="020B0503020204020204" pitchFamily="34" charset="0"/>
              </a:rPr>
              <a:t>How to pace </a:t>
            </a:r>
          </a:p>
        </p:txBody>
      </p:sp>
      <p:sp>
        <p:nvSpPr>
          <p:cNvPr id="12" name="Content Placeholder 2"/>
          <p:cNvSpPr txBox="1">
            <a:spLocks/>
          </p:cNvSpPr>
          <p:nvPr/>
        </p:nvSpPr>
        <p:spPr>
          <a:xfrm>
            <a:off x="2135560" y="1844824"/>
            <a:ext cx="8229600" cy="4321175"/>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9pPr>
          </a:lstStyle>
          <a:p>
            <a:pPr hangingPunct="1">
              <a:defRPr/>
            </a:pPr>
            <a:r>
              <a:rPr lang="en-GB" dirty="0">
                <a:solidFill>
                  <a:schemeClr val="accent1">
                    <a:lumMod val="50000"/>
                  </a:schemeClr>
                </a:solidFill>
              </a:rPr>
              <a:t>MEASURING – average time </a:t>
            </a:r>
            <a:r>
              <a:rPr lang="en-GB" u="sng" dirty="0">
                <a:solidFill>
                  <a:schemeClr val="accent1">
                    <a:lumMod val="50000"/>
                  </a:schemeClr>
                </a:solidFill>
              </a:rPr>
              <a:t>before </a:t>
            </a:r>
            <a:r>
              <a:rPr lang="en-GB" dirty="0">
                <a:solidFill>
                  <a:schemeClr val="accent1">
                    <a:lumMod val="50000"/>
                  </a:schemeClr>
                </a:solidFill>
              </a:rPr>
              <a:t>symptoms become significantly worse</a:t>
            </a:r>
          </a:p>
          <a:p>
            <a:pPr hangingPunct="1">
              <a:defRPr/>
            </a:pPr>
            <a:endParaRPr lang="en-GB" dirty="0">
              <a:solidFill>
                <a:schemeClr val="accent1">
                  <a:lumMod val="50000"/>
                </a:schemeClr>
              </a:solidFill>
            </a:endParaRPr>
          </a:p>
          <a:p>
            <a:pPr hangingPunct="1">
              <a:defRPr/>
            </a:pPr>
            <a:r>
              <a:rPr lang="en-GB" dirty="0">
                <a:solidFill>
                  <a:schemeClr val="accent1">
                    <a:lumMod val="50000"/>
                  </a:schemeClr>
                </a:solidFill>
              </a:rPr>
              <a:t>SET QUOTA – i.e. reduce time by 20%</a:t>
            </a:r>
          </a:p>
          <a:p>
            <a:pPr hangingPunct="1">
              <a:defRPr/>
            </a:pPr>
            <a:endParaRPr lang="en-GB" dirty="0">
              <a:solidFill>
                <a:schemeClr val="accent1">
                  <a:lumMod val="50000"/>
                </a:schemeClr>
              </a:solidFill>
            </a:endParaRPr>
          </a:p>
          <a:p>
            <a:pPr hangingPunct="1">
              <a:defRPr/>
            </a:pPr>
            <a:r>
              <a:rPr lang="en-GB" dirty="0">
                <a:solidFill>
                  <a:schemeClr val="accent1">
                    <a:lumMod val="50000"/>
                  </a:schemeClr>
                </a:solidFill>
              </a:rPr>
              <a:t>STICK TO YOUR QUOTA – can be difficult</a:t>
            </a:r>
          </a:p>
          <a:p>
            <a:pPr hangingPunct="1">
              <a:defRPr/>
            </a:pPr>
            <a:endParaRPr lang="en-GB" dirty="0">
              <a:solidFill>
                <a:schemeClr val="accent1">
                  <a:lumMod val="50000"/>
                </a:schemeClr>
              </a:solidFill>
            </a:endParaRPr>
          </a:p>
          <a:p>
            <a:pPr hangingPunct="1">
              <a:defRPr/>
            </a:pPr>
            <a:r>
              <a:rPr lang="en-GB" dirty="0">
                <a:solidFill>
                  <a:schemeClr val="accent1">
                    <a:lumMod val="50000"/>
                  </a:schemeClr>
                </a:solidFill>
              </a:rPr>
              <a:t>INCREASE THE QUOTA – g r a d u a l </a:t>
            </a:r>
            <a:r>
              <a:rPr lang="en-GB" dirty="0" err="1">
                <a:solidFill>
                  <a:schemeClr val="accent1">
                    <a:lumMod val="50000"/>
                  </a:schemeClr>
                </a:solidFill>
              </a:rPr>
              <a:t>l</a:t>
            </a:r>
            <a:r>
              <a:rPr lang="en-GB" dirty="0">
                <a:solidFill>
                  <a:schemeClr val="accent1">
                    <a:lumMod val="50000"/>
                  </a:schemeClr>
                </a:solidFill>
              </a:rPr>
              <a:t> y</a:t>
            </a:r>
          </a:p>
          <a:p>
            <a:pPr hangingPunct="1">
              <a:defRPr/>
            </a:pPr>
            <a:endParaRPr lang="en-GB" dirty="0"/>
          </a:p>
        </p:txBody>
      </p:sp>
    </p:spTree>
    <p:extLst>
      <p:ext uri="{BB962C8B-B14F-4D97-AF65-F5344CB8AC3E}">
        <p14:creationId xmlns:p14="http://schemas.microsoft.com/office/powerpoint/2010/main" val="165286572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000" b="500"/>
          </a:stretch>
        </a:blipFill>
        <a:effectLst/>
      </p:bgPr>
    </p:bg>
    <p:spTree>
      <p:nvGrpSpPr>
        <p:cNvPr id="1" name=""/>
        <p:cNvGrpSpPr/>
        <p:nvPr/>
      </p:nvGrpSpPr>
      <p:grpSpPr>
        <a:xfrm>
          <a:off x="0" y="0"/>
          <a:ext cx="0" cy="0"/>
          <a:chOff x="0" y="0"/>
          <a:chExt cx="0" cy="0"/>
        </a:xfrm>
      </p:grpSpPr>
      <p:sp>
        <p:nvSpPr>
          <p:cNvPr id="190" name="Shape 190"/>
          <p:cNvSpPr/>
          <p:nvPr/>
        </p:nvSpPr>
        <p:spPr>
          <a:xfrm>
            <a:off x="1547105" y="2276872"/>
            <a:ext cx="2132353" cy="2592287"/>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algn="ctr">
              <a:lnSpc>
                <a:spcPct val="81000"/>
              </a:lnSpc>
              <a:spcBef>
                <a:spcPts val="1000"/>
              </a:spcBef>
              <a:defRPr sz="2800">
                <a:solidFill>
                  <a:srgbClr val="FFFFFF"/>
                </a:solidFill>
                <a:latin typeface="Verdana"/>
                <a:ea typeface="Verdana"/>
                <a:cs typeface="Verdana"/>
                <a:sym typeface="Verdana"/>
              </a:defRPr>
            </a:lvl1pPr>
          </a:lstStyle>
          <a:p>
            <a:endParaRPr dirty="0">
              <a:latin typeface="Corbel" panose="020B0503020204020204" pitchFamily="34" charset="0"/>
            </a:endParaRPr>
          </a:p>
        </p:txBody>
      </p:sp>
      <p:sp>
        <p:nvSpPr>
          <p:cNvPr id="192" name="Shape 192"/>
          <p:cNvSpPr/>
          <p:nvPr/>
        </p:nvSpPr>
        <p:spPr>
          <a:xfrm>
            <a:off x="8630895" y="3305621"/>
            <a:ext cx="2132353" cy="52324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algn="ctr">
              <a:lnSpc>
                <a:spcPct val="81000"/>
              </a:lnSpc>
              <a:spcBef>
                <a:spcPts val="1000"/>
              </a:spcBef>
              <a:defRPr sz="2800">
                <a:solidFill>
                  <a:srgbClr val="FFFFFF"/>
                </a:solidFill>
                <a:latin typeface="Verdana"/>
                <a:ea typeface="Verdana"/>
                <a:cs typeface="Verdana"/>
                <a:sym typeface="Verdana"/>
              </a:defRPr>
            </a:lvl1pPr>
          </a:lstStyle>
          <a:p>
            <a:r>
              <a:rPr dirty="0">
                <a:latin typeface="Corbel" panose="020B0503020204020204" pitchFamily="34" charset="0"/>
              </a:rPr>
              <a:t>Text 003</a:t>
            </a:r>
          </a:p>
        </p:txBody>
      </p:sp>
      <p:sp>
        <p:nvSpPr>
          <p:cNvPr id="2" name="Rectangle 1"/>
          <p:cNvSpPr/>
          <p:nvPr/>
        </p:nvSpPr>
        <p:spPr>
          <a:xfrm>
            <a:off x="911424" y="2276872"/>
            <a:ext cx="4608512" cy="461665"/>
          </a:xfrm>
          <a:prstGeom prst="rect">
            <a:avLst/>
          </a:prstGeom>
        </p:spPr>
        <p:txBody>
          <a:bodyPr wrap="square">
            <a:spAutoFit/>
          </a:bodyPr>
          <a:lstStyle/>
          <a:p>
            <a:endParaRPr lang="en-US" altLang="en-US" sz="2400" dirty="0">
              <a:solidFill>
                <a:srgbClr val="002060"/>
              </a:solidFill>
            </a:endParaRPr>
          </a:p>
        </p:txBody>
      </p:sp>
      <p:sp>
        <p:nvSpPr>
          <p:cNvPr id="3" name="Rectangle 2"/>
          <p:cNvSpPr/>
          <p:nvPr/>
        </p:nvSpPr>
        <p:spPr>
          <a:xfrm>
            <a:off x="729465" y="2204864"/>
            <a:ext cx="6096759" cy="461665"/>
          </a:xfrm>
          <a:prstGeom prst="rect">
            <a:avLst/>
          </a:prstGeom>
        </p:spPr>
        <p:txBody>
          <a:bodyPr wrap="square">
            <a:spAutoFit/>
          </a:bodyPr>
          <a:lstStyle/>
          <a:p>
            <a:endParaRPr lang="en-GB" sz="2400" dirty="0">
              <a:solidFill>
                <a:srgbClr val="002060"/>
              </a:solidFill>
            </a:endParaRPr>
          </a:p>
        </p:txBody>
      </p:sp>
      <p:graphicFrame>
        <p:nvGraphicFramePr>
          <p:cNvPr id="4" name="Diagram 3">
            <a:extLst>
              <a:ext uri="{FF2B5EF4-FFF2-40B4-BE49-F238E27FC236}">
                <a16:creationId xmlns:a16="http://schemas.microsoft.com/office/drawing/2014/main" id="{100B2B40-20EE-418F-886C-6F2C24D97449}"/>
              </a:ext>
            </a:extLst>
          </p:cNvPr>
          <p:cNvGraphicFramePr/>
          <p:nvPr>
            <p:extLst>
              <p:ext uri="{D42A27DB-BD31-4B8C-83A1-F6EECF244321}">
                <p14:modId xmlns:p14="http://schemas.microsoft.com/office/powerpoint/2010/main" val="3784664242"/>
              </p:ext>
            </p:extLst>
          </p:nvPr>
        </p:nvGraphicFramePr>
        <p:xfrm>
          <a:off x="6155617" y="978846"/>
          <a:ext cx="6480542" cy="46535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9DB599D5-C255-4903-A862-AF29F26D7710}"/>
              </a:ext>
            </a:extLst>
          </p:cNvPr>
          <p:cNvSpPr txBox="1"/>
          <p:nvPr/>
        </p:nvSpPr>
        <p:spPr>
          <a:xfrm>
            <a:off x="119336" y="476672"/>
            <a:ext cx="5544616"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2800" b="0" i="0" u="none" strike="noStrike" cap="none" spc="0" normalizeH="0" baseline="0" dirty="0">
                <a:ln>
                  <a:noFill/>
                </a:ln>
                <a:solidFill>
                  <a:srgbClr val="008080"/>
                </a:solidFill>
                <a:effectLst/>
                <a:uFillTx/>
                <a:latin typeface="+mn-lt"/>
                <a:ea typeface="+mn-ea"/>
                <a:cs typeface="+mn-cs"/>
                <a:sym typeface="Calibri"/>
              </a:rPr>
              <a:t>Managing Pain </a:t>
            </a:r>
          </a:p>
        </p:txBody>
      </p:sp>
      <p:sp>
        <p:nvSpPr>
          <p:cNvPr id="6" name="TextBox 5">
            <a:extLst>
              <a:ext uri="{FF2B5EF4-FFF2-40B4-BE49-F238E27FC236}">
                <a16:creationId xmlns:a16="http://schemas.microsoft.com/office/drawing/2014/main" id="{6B304F0A-1803-4B50-A2D6-EA4516F8B141}"/>
              </a:ext>
            </a:extLst>
          </p:cNvPr>
          <p:cNvSpPr txBox="1"/>
          <p:nvPr/>
        </p:nvSpPr>
        <p:spPr>
          <a:xfrm>
            <a:off x="140726" y="978847"/>
            <a:ext cx="7107402" cy="646330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1800" b="0" i="0" u="none" strike="noStrike" cap="none" spc="0" normalizeH="0" baseline="0" dirty="0">
                <a:ln>
                  <a:noFill/>
                </a:ln>
                <a:solidFill>
                  <a:srgbClr val="000000"/>
                </a:solidFill>
                <a:effectLst/>
                <a:uFillTx/>
                <a:latin typeface="+mn-lt"/>
                <a:ea typeface="+mn-ea"/>
                <a:cs typeface="+mn-cs"/>
                <a:sym typeface="Calibri"/>
              </a:rPr>
              <a:t>There are various ways to manage pain, as previously discussed staying physically active along with being mindful of pacing is essential to pain management. </a:t>
            </a: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r>
              <a:rPr lang="en-GB" dirty="0"/>
              <a:t>Additional methods that may help reduce pain include :</a:t>
            </a:r>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285750" indent="-285750">
              <a:buFont typeface="Arial" panose="020B0604020202020204" pitchFamily="34" charset="0"/>
              <a:buChar char="•"/>
            </a:pPr>
            <a:r>
              <a:rPr lang="en-GB" dirty="0">
                <a:solidFill>
                  <a:srgbClr val="008080"/>
                </a:solidFill>
              </a:rPr>
              <a:t>Heat/Ice </a:t>
            </a:r>
            <a:r>
              <a:rPr lang="en-GB" dirty="0"/>
              <a:t>- Most commonly heat is used when a joint is feeling stiff and ice when a joint is inflamed. However, there is no set rule to which should be used, this may come down to preference of the individual. </a:t>
            </a:r>
          </a:p>
          <a:p>
            <a:pPr marL="285750" indent="-285750">
              <a:buFont typeface="Arial" panose="020B0604020202020204" pitchFamily="34" charset="0"/>
              <a:buChar char="•"/>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285750" indent="-285750">
              <a:buFont typeface="Arial" panose="020B0604020202020204" pitchFamily="34" charset="0"/>
              <a:buChar char="•"/>
            </a:pPr>
            <a:r>
              <a:rPr kumimoji="0" lang="en-GB" sz="1800" b="0" i="0" u="none" strike="noStrike" cap="none" spc="0" normalizeH="0" baseline="0" dirty="0">
                <a:ln>
                  <a:noFill/>
                </a:ln>
                <a:solidFill>
                  <a:srgbClr val="008080"/>
                </a:solidFill>
                <a:effectLst/>
                <a:uFillTx/>
                <a:latin typeface="+mn-lt"/>
                <a:ea typeface="+mn-ea"/>
                <a:cs typeface="+mn-cs"/>
                <a:sym typeface="Calibri"/>
              </a:rPr>
              <a:t>Painkillers</a:t>
            </a:r>
            <a:r>
              <a:rPr kumimoji="0" lang="en-GB" sz="1800" b="0" i="0" u="none" strike="noStrike" cap="none" spc="0" normalizeH="0" baseline="0" dirty="0">
                <a:ln>
                  <a:noFill/>
                </a:ln>
                <a:solidFill>
                  <a:srgbClr val="000000"/>
                </a:solidFill>
                <a:effectLst/>
                <a:uFillTx/>
                <a:latin typeface="+mn-lt"/>
                <a:ea typeface="+mn-ea"/>
                <a:cs typeface="+mn-cs"/>
                <a:sym typeface="Calibri"/>
              </a:rPr>
              <a:t> - Medication should be taken as prescribed from your GP</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kumimoji="0" lang="en-GB" sz="1800" b="0" i="0" u="none" strike="noStrike" cap="none" spc="0" normalizeH="0" baseline="0" dirty="0">
                <a:ln>
                  <a:noFill/>
                </a:ln>
                <a:solidFill>
                  <a:srgbClr val="008080"/>
                </a:solidFill>
                <a:effectLst/>
                <a:uFillTx/>
                <a:latin typeface="+mn-lt"/>
                <a:ea typeface="+mn-ea"/>
                <a:cs typeface="+mn-cs"/>
                <a:sym typeface="Calibri"/>
              </a:rPr>
              <a:t>Gels</a:t>
            </a:r>
            <a:r>
              <a:rPr kumimoji="0" lang="en-GB" sz="1800" b="0" i="0" u="none" strike="noStrike" cap="none" spc="0" normalizeH="0" baseline="0" dirty="0">
                <a:ln>
                  <a:noFill/>
                </a:ln>
                <a:solidFill>
                  <a:srgbClr val="000000"/>
                </a:solidFill>
                <a:effectLst/>
                <a:uFillTx/>
                <a:latin typeface="+mn-lt"/>
                <a:ea typeface="+mn-ea"/>
                <a:cs typeface="+mn-cs"/>
                <a:sym typeface="Calibri"/>
              </a:rPr>
              <a:t> </a:t>
            </a:r>
            <a:r>
              <a:rPr lang="en-GB" dirty="0"/>
              <a:t>-</a:t>
            </a:r>
            <a:r>
              <a:rPr kumimoji="0" lang="en-GB" sz="1800" b="0" i="0" u="none" strike="noStrike" cap="none" spc="0" normalizeH="0" baseline="0" dirty="0">
                <a:ln>
                  <a:noFill/>
                </a:ln>
                <a:solidFill>
                  <a:srgbClr val="000000"/>
                </a:solidFill>
                <a:effectLst/>
                <a:uFillTx/>
                <a:latin typeface="+mn-lt"/>
                <a:ea typeface="+mn-ea"/>
                <a:cs typeface="+mn-cs"/>
                <a:sym typeface="Calibri"/>
              </a:rPr>
              <a:t> Anti-inflammatory gels are commonly used to reduce inflammation, they can be brought over the counter or prescribed</a:t>
            </a:r>
            <a:r>
              <a:rPr kumimoji="0" lang="en-GB" sz="1800" b="0" i="0" u="none" strike="noStrike" cap="none" spc="0" normalizeH="0" baseline="0">
                <a:ln>
                  <a:noFill/>
                </a:ln>
                <a:solidFill>
                  <a:srgbClr val="000000"/>
                </a:solidFill>
                <a:effectLst/>
                <a:uFillTx/>
                <a:latin typeface="+mn-lt"/>
                <a:ea typeface="+mn-ea"/>
                <a:cs typeface="+mn-cs"/>
                <a:sym typeface="Calibri"/>
              </a:rPr>
              <a:t>. </a:t>
            </a:r>
            <a:r>
              <a:rPr lang="en-GB"/>
              <a:t>      </a:t>
            </a:r>
            <a:r>
              <a:rPr lang="en-GB" dirty="0"/>
              <a:t>Ask advice from your pharmacist or GP before using </a:t>
            </a:r>
          </a:p>
          <a:p>
            <a:pPr marL="285750" indent="-285750">
              <a:buFont typeface="Arial" panose="020B0604020202020204" pitchFamily="34" charset="0"/>
              <a:buChar char="•"/>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285750" indent="-285750">
              <a:buFont typeface="Arial" panose="020B0604020202020204" pitchFamily="34" charset="0"/>
              <a:buChar char="•"/>
            </a:pPr>
            <a:r>
              <a:rPr lang="en-GB" dirty="0">
                <a:solidFill>
                  <a:srgbClr val="008080"/>
                </a:solidFill>
              </a:rPr>
              <a:t>Supportive devices </a:t>
            </a:r>
            <a:r>
              <a:rPr lang="en-GB" dirty="0"/>
              <a:t>– There are a variety of devices available to aid in mobility and everyday tasks.</a:t>
            </a: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R="0" algn="l" defTabSz="914400" rtl="0" fontAlgn="auto" latinLnBrk="0" hangingPunct="0">
              <a:lnSpc>
                <a:spcPct val="100000"/>
              </a:lnSpc>
              <a:spcBef>
                <a:spcPts val="0"/>
              </a:spcBef>
              <a:spcAft>
                <a:spcPts val="0"/>
              </a:spcAft>
              <a:buClrTx/>
              <a:buSzTx/>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lang="en-GB" dirty="0"/>
          </a:p>
        </p:txBody>
      </p:sp>
    </p:spTree>
    <p:extLst>
      <p:ext uri="{BB962C8B-B14F-4D97-AF65-F5344CB8AC3E}">
        <p14:creationId xmlns:p14="http://schemas.microsoft.com/office/powerpoint/2010/main" val="2133148614"/>
      </p:ext>
    </p:extLst>
  </p:cSld>
  <p:clrMapOvr>
    <a:masterClrMapping/>
  </p:clrMapOvr>
  <p:transition spd="med"/>
</p:sld>
</file>

<file path=ppt/theme/theme1.xml><?xml version="1.0" encoding="utf-8"?>
<a:theme xmlns:a="http://schemas.openxmlformats.org/drawingml/2006/main" name="Tema de Office">
  <a:themeElements>
    <a:clrScheme name="Tema de Offic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Tema de Office">
      <a:majorFont>
        <a:latin typeface="Helvetica"/>
        <a:ea typeface="Helvetica"/>
        <a:cs typeface="Helvetica"/>
      </a:majorFont>
      <a:minorFont>
        <a:latin typeface="Calibri"/>
        <a:ea typeface="Calibri"/>
        <a:cs typeface="Calibri"/>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ema de Office">
  <a:themeElements>
    <a:clrScheme name="Tema de Offic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Tema de Office">
      <a:majorFont>
        <a:latin typeface="Helvetica"/>
        <a:ea typeface="Helvetica"/>
        <a:cs typeface="Helvetica"/>
      </a:majorFont>
      <a:minorFont>
        <a:latin typeface="Calibri"/>
        <a:ea typeface="Calibri"/>
        <a:cs typeface="Calibri"/>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TM04033917[[fn=Berlin]]</Template>
  <TotalTime>1707</TotalTime>
  <Words>540</Words>
  <Application>Microsoft Office PowerPoint</Application>
  <PresentationFormat>Widescreen</PresentationFormat>
  <Paragraphs>91</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Corbel</vt:lpstr>
      <vt:lpstr>Tema de Office</vt:lpstr>
      <vt:lpstr>PowerPoint Presentation</vt:lpstr>
      <vt:lpstr>Introduction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Wythe Francesca (AHP Suffolk)</dc:creator>
  <cp:lastModifiedBy>Sophia Norman</cp:lastModifiedBy>
  <cp:revision>54</cp:revision>
  <dcterms:modified xsi:type="dcterms:W3CDTF">2020-06-16T13:02:23Z</dcterms:modified>
</cp:coreProperties>
</file>